
<file path=[Content_Types].xml><?xml version="1.0" encoding="utf-8"?>
<Types xmlns="http://schemas.openxmlformats.org/package/2006/content-types">
  <Default ContentType="image/x-emf" Extension="em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tiff" Extension="tiff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slide+xml" PartName="/ppt/slides/slide177.xml"/>
  <Override ContentType="application/vnd.openxmlformats-officedocument.presentationml.slide+xml" PartName="/ppt/slides/slide178.xml"/>
  <Override ContentType="application/vnd.openxmlformats-officedocument.presentationml.slide+xml" PartName="/ppt/slides/slide179.xml"/>
  <Override ContentType="application/vnd.openxmlformats-officedocument.presentationml.slide+xml" PartName="/ppt/slides/slide180.xml"/>
  <Override ContentType="application/vnd.openxmlformats-officedocument.presentationml.slide+xml" PartName="/ppt/slides/slide181.xml"/>
  <Override ContentType="application/vnd.openxmlformats-officedocument.presentationml.slide+xml" PartName="/ppt/slides/slide182.xml"/>
  <Override ContentType="application/vnd.openxmlformats-officedocument.presentationml.slide+xml" PartName="/ppt/slides/slide183.xml"/>
  <Override ContentType="application/vnd.openxmlformats-officedocument.presentationml.slide+xml" PartName="/ppt/slides/slide184.xml"/>
  <Override ContentType="application/vnd.openxmlformats-officedocument.presentationml.slide+xml" PartName="/ppt/slides/slide185.xml"/>
  <Override ContentType="application/vnd.openxmlformats-officedocument.presentationml.slide+xml" PartName="/ppt/slides/slide186.xml"/>
  <Override ContentType="application/vnd.openxmlformats-officedocument.presentationml.slide+xml" PartName="/ppt/slides/slide187.xml"/>
  <Override ContentType="application/vnd.openxmlformats-officedocument.presentationml.slide+xml" PartName="/ppt/slides/slide188.xml"/>
  <Override ContentType="application/vnd.openxmlformats-officedocument.presentationml.slide+xml" PartName="/ppt/slides/slide189.xml"/>
  <Override ContentType="application/vnd.openxmlformats-officedocument.presentationml.slide+xml" PartName="/ppt/slides/slide190.xml"/>
  <Override ContentType="application/vnd.openxmlformats-officedocument.presentationml.slide+xml" PartName="/ppt/slides/slide191.xml"/>
  <Override ContentType="application/vnd.openxmlformats-officedocument.presentationml.slide+xml" PartName="/ppt/slides/slide192.xml"/>
  <Override ContentType="application/vnd.openxmlformats-officedocument.presentationml.slide+xml" PartName="/ppt/slides/slide193.xml"/>
  <Override ContentType="application/vnd.openxmlformats-officedocument.presentationml.slide+xml" PartName="/ppt/slides/slide194.xml"/>
  <Override ContentType="application/vnd.openxmlformats-officedocument.presentationml.slide+xml" PartName="/ppt/slides/slide195.xml"/>
  <Override ContentType="application/vnd.openxmlformats-officedocument.presentationml.slide+xml" PartName="/ppt/slides/slide196.xml"/>
  <Override ContentType="application/vnd.openxmlformats-officedocument.presentationml.slide+xml" PartName="/ppt/slides/slide197.xml"/>
  <Override ContentType="application/vnd.openxmlformats-officedocument.presentationml.slide+xml" PartName="/ppt/slides/slide198.xml"/>
  <Override ContentType="application/vnd.openxmlformats-officedocument.presentationml.slide+xml" PartName="/ppt/slides/slide199.xml"/>
  <Override ContentType="application/vnd.openxmlformats-officedocument.presentationml.slide+xml" PartName="/ppt/slides/slide200.xml"/>
  <Override ContentType="application/vnd.openxmlformats-officedocument.presentationml.slide+xml" PartName="/ppt/slides/slide201.xml"/>
  <Override ContentType="application/vnd.openxmlformats-officedocument.presentationml.slide+xml" PartName="/ppt/slides/slide202.xml"/>
  <Override ContentType="application/vnd.openxmlformats-officedocument.presentationml.slide+xml" PartName="/ppt/slides/slide203.xml"/>
  <Override ContentType="application/vnd.openxmlformats-officedocument.presentationml.slide+xml" PartName="/ppt/slides/slide204.xml"/>
  <Override ContentType="application/vnd.openxmlformats-officedocument.presentationml.slide+xml" PartName="/ppt/slides/slide205.xml"/>
  <Override ContentType="application/vnd.openxmlformats-officedocument.presentationml.slide+xml" PartName="/ppt/slides/slide206.xml"/>
  <Override ContentType="application/vnd.openxmlformats-officedocument.presentationml.slide+xml" PartName="/ppt/slides/slide207.xml"/>
  <Override ContentType="application/vnd.openxmlformats-officedocument.presentationml.slide+xml" PartName="/ppt/slides/slide208.xml"/>
  <Override ContentType="application/vnd.openxmlformats-officedocument.presentationml.slide+xml" PartName="/ppt/slides/slide209.xml"/>
  <Override ContentType="application/vnd.openxmlformats-officedocument.presentationml.slide+xml" PartName="/ppt/slides/slide210.xml"/>
  <Override ContentType="application/vnd.openxmlformats-officedocument.presentationml.slide+xml" PartName="/ppt/slides/slide211.xml"/>
  <Override ContentType="application/vnd.openxmlformats-officedocument.presentationml.slide+xml" PartName="/ppt/slides/slide212.xml"/>
  <Override ContentType="application/vnd.openxmlformats-officedocument.presentationml.slide+xml" PartName="/ppt/slides/slide213.xml"/>
  <Override ContentType="application/vnd.openxmlformats-officedocument.presentationml.slide+xml" PartName="/ppt/slides/slide214.xml"/>
  <Override ContentType="application/vnd.openxmlformats-officedocument.presentationml.slide+xml" PartName="/ppt/slides/slide215.xml"/>
  <Override ContentType="application/vnd.openxmlformats-officedocument.presentationml.slide+xml" PartName="/ppt/slides/slide216.xml"/>
  <Override ContentType="application/vnd.openxmlformats-officedocument.presentationml.slide+xml" PartName="/ppt/slides/slide217.xml"/>
  <Override ContentType="application/vnd.openxmlformats-officedocument.presentationml.slide+xml" PartName="/ppt/slides/slide218.xml"/>
  <Override ContentType="application/vnd.openxmlformats-officedocument.presentationml.slide+xml" PartName="/ppt/slides/slide219.xml"/>
  <Override ContentType="application/vnd.openxmlformats-officedocument.presentationml.slide+xml" PartName="/ppt/slides/slide220.xml"/>
  <Override ContentType="application/vnd.openxmlformats-officedocument.presentationml.slide+xml" PartName="/ppt/slides/slide221.xml"/>
  <Override ContentType="application/vnd.openxmlformats-officedocument.presentationml.slide+xml" PartName="/ppt/slides/slide222.xml"/>
  <Override ContentType="application/vnd.openxmlformats-officedocument.presentationml.slide+xml" PartName="/ppt/slides/slide223.xml"/>
  <Override ContentType="application/vnd.openxmlformats-officedocument.presentationml.slide+xml" PartName="/ppt/slides/slide224.xml"/>
  <Override ContentType="application/vnd.openxmlformats-officedocument.presentationml.slide+xml" PartName="/ppt/slides/slide225.xml"/>
  <Override ContentType="application/vnd.openxmlformats-officedocument.presentationml.slide+xml" PartName="/ppt/slides/slide226.xml"/>
  <Override ContentType="application/vnd.openxmlformats-officedocument.presentationml.slide+xml" PartName="/ppt/slides/slide227.xml"/>
  <Override ContentType="application/vnd.openxmlformats-officedocument.presentationml.slide+xml" PartName="/ppt/slides/slide228.xml"/>
  <Override ContentType="application/vnd.openxmlformats-officedocument.presentationml.slide+xml" PartName="/ppt/slides/slide229.xml"/>
  <Override ContentType="application/vnd.openxmlformats-officedocument.presentationml.slide+xml" PartName="/ppt/slides/slide230.xml"/>
  <Override ContentType="application/vnd.openxmlformats-officedocument.presentationml.slide+xml" PartName="/ppt/slides/slide231.xml"/>
  <Override ContentType="application/vnd.openxmlformats-officedocument.presentationml.slide+xml" PartName="/ppt/slides/slide232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inkml+xml" PartName="/ppt/ink/ink1.xml"/>
  <Override ContentType="application/inkml+xml" PartName="/ppt/ink/ink2.xml"/>
  <Override ContentType="application/inkml+xml" PartName="/ppt/ink/ink3.xml"/>
  <Override ContentType="application/inkml+xml" PartName="/ppt/ink/ink4.xml"/>
  <Override ContentType="application/inkml+xml" PartName="/ppt/ink/ink5.xml"/>
  <Override ContentType="application/inkml+xml" PartName="/ppt/ink/ink6.xml"/>
  <Override ContentType="application/inkml+xml" PartName="/ppt/ink/ink7.xml"/>
  <Override ContentType="application/inkml+xml" PartName="/ppt/ink/ink8.xml"/>
  <Override ContentType="application/inkml+xml" PartName="/ppt/ink/ink9.xml"/>
  <Override ContentType="application/inkml+xml" PartName="/ppt/ink/ink10.xml"/>
  <Override ContentType="application/inkml+xml" PartName="/ppt/ink/ink11.xml"/>
  <Override ContentType="application/inkml+xml" PartName="/ppt/ink/ink12.xml"/>
  <Override ContentType="application/inkml+xml" PartName="/ppt/ink/ink13.xml"/>
  <Override ContentType="application/vnd.openxmlformats-officedocument.presentationml.notesSlide+xml" PartName="/ppt/notesSlides/notesSlide3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4"/>
  </p:notesMasterIdLst>
  <p:sldIdLst>
    <p:sldId id="577" r:id="rId2"/>
    <p:sldId id="3572" r:id="rId3"/>
    <p:sldId id="481" r:id="rId4"/>
    <p:sldId id="1084" r:id="rId5"/>
    <p:sldId id="5411" r:id="rId6"/>
    <p:sldId id="1086" r:id="rId7"/>
    <p:sldId id="4318" r:id="rId8"/>
    <p:sldId id="1087" r:id="rId9"/>
    <p:sldId id="3574" r:id="rId10"/>
    <p:sldId id="1088" r:id="rId11"/>
    <p:sldId id="2338" r:id="rId12"/>
    <p:sldId id="1245" r:id="rId13"/>
    <p:sldId id="3210" r:id="rId14"/>
    <p:sldId id="2320" r:id="rId15"/>
    <p:sldId id="2944" r:id="rId16"/>
    <p:sldId id="2945" r:id="rId17"/>
    <p:sldId id="1246" r:id="rId18"/>
    <p:sldId id="3575" r:id="rId19"/>
    <p:sldId id="2346" r:id="rId20"/>
    <p:sldId id="1125" r:id="rId21"/>
    <p:sldId id="4319" r:id="rId22"/>
    <p:sldId id="4320" r:id="rId23"/>
    <p:sldId id="2540" r:id="rId24"/>
    <p:sldId id="3576" r:id="rId25"/>
    <p:sldId id="3577" r:id="rId26"/>
    <p:sldId id="3228" r:id="rId27"/>
    <p:sldId id="1293" r:id="rId28"/>
    <p:sldId id="2948" r:id="rId29"/>
    <p:sldId id="3544" r:id="rId30"/>
    <p:sldId id="1172" r:id="rId31"/>
    <p:sldId id="3541" r:id="rId32"/>
    <p:sldId id="4321" r:id="rId33"/>
    <p:sldId id="5419" r:id="rId34"/>
    <p:sldId id="5418" r:id="rId35"/>
    <p:sldId id="4325" r:id="rId36"/>
    <p:sldId id="5429" r:id="rId37"/>
    <p:sldId id="5430" r:id="rId38"/>
    <p:sldId id="5432" r:id="rId39"/>
    <p:sldId id="5427" r:id="rId40"/>
    <p:sldId id="5428" r:id="rId41"/>
    <p:sldId id="4322" r:id="rId42"/>
    <p:sldId id="5425" r:id="rId43"/>
    <p:sldId id="5423" r:id="rId44"/>
    <p:sldId id="5424" r:id="rId45"/>
    <p:sldId id="4324" r:id="rId46"/>
    <p:sldId id="5431" r:id="rId47"/>
    <p:sldId id="1255" r:id="rId48"/>
    <p:sldId id="4031" r:id="rId49"/>
    <p:sldId id="4034" r:id="rId50"/>
    <p:sldId id="4032" r:id="rId51"/>
    <p:sldId id="5421" r:id="rId52"/>
    <p:sldId id="5420" r:id="rId53"/>
    <p:sldId id="3666" r:id="rId54"/>
    <p:sldId id="3639" r:id="rId55"/>
    <p:sldId id="3643" r:id="rId56"/>
    <p:sldId id="3642" r:id="rId57"/>
    <p:sldId id="3665" r:id="rId58"/>
    <p:sldId id="3670" r:id="rId59"/>
    <p:sldId id="3650" r:id="rId60"/>
    <p:sldId id="3660" r:id="rId61"/>
    <p:sldId id="3661" r:id="rId62"/>
    <p:sldId id="3663" r:id="rId63"/>
    <p:sldId id="3664" r:id="rId64"/>
    <p:sldId id="4317" r:id="rId65"/>
    <p:sldId id="5399" r:id="rId66"/>
    <p:sldId id="5400" r:id="rId67"/>
    <p:sldId id="3651" r:id="rId68"/>
    <p:sldId id="2949" r:id="rId69"/>
    <p:sldId id="2952" r:id="rId70"/>
    <p:sldId id="2955" r:id="rId71"/>
    <p:sldId id="2956" r:id="rId72"/>
    <p:sldId id="2960" r:id="rId73"/>
    <p:sldId id="2961" r:id="rId74"/>
    <p:sldId id="2970" r:id="rId75"/>
    <p:sldId id="2370" r:id="rId76"/>
    <p:sldId id="2924" r:id="rId77"/>
    <p:sldId id="2926" r:id="rId78"/>
    <p:sldId id="1171" r:id="rId79"/>
    <p:sldId id="1158" r:id="rId80"/>
    <p:sldId id="3550" r:id="rId81"/>
    <p:sldId id="2362" r:id="rId82"/>
    <p:sldId id="2363" r:id="rId83"/>
    <p:sldId id="3932" r:id="rId84"/>
    <p:sldId id="3955" r:id="rId85"/>
    <p:sldId id="3552" r:id="rId86"/>
    <p:sldId id="5434" r:id="rId87"/>
    <p:sldId id="439" r:id="rId88"/>
    <p:sldId id="442" r:id="rId89"/>
    <p:sldId id="443" r:id="rId90"/>
    <p:sldId id="3607" r:id="rId91"/>
    <p:sldId id="5261" r:id="rId92"/>
    <p:sldId id="5302" r:id="rId93"/>
    <p:sldId id="5297" r:id="rId94"/>
    <p:sldId id="5298" r:id="rId95"/>
    <p:sldId id="5320" r:id="rId96"/>
    <p:sldId id="428" r:id="rId97"/>
    <p:sldId id="3606" r:id="rId98"/>
    <p:sldId id="2792" r:id="rId99"/>
    <p:sldId id="609" r:id="rId100"/>
    <p:sldId id="621" r:id="rId101"/>
    <p:sldId id="2845" r:id="rId102"/>
    <p:sldId id="5413" r:id="rId103"/>
    <p:sldId id="5412" r:id="rId104"/>
    <p:sldId id="5401" r:id="rId105"/>
    <p:sldId id="5402" r:id="rId106"/>
    <p:sldId id="5337" r:id="rId107"/>
    <p:sldId id="595" r:id="rId108"/>
    <p:sldId id="5170" r:id="rId109"/>
    <p:sldId id="5171" r:id="rId110"/>
    <p:sldId id="5398" r:id="rId111"/>
    <p:sldId id="4477" r:id="rId112"/>
    <p:sldId id="5085" r:id="rId113"/>
    <p:sldId id="5086" r:id="rId114"/>
    <p:sldId id="5077" r:id="rId115"/>
    <p:sldId id="4460" r:id="rId116"/>
    <p:sldId id="4463" r:id="rId117"/>
    <p:sldId id="4464" r:id="rId118"/>
    <p:sldId id="4465" r:id="rId119"/>
    <p:sldId id="4461" r:id="rId120"/>
    <p:sldId id="4896" r:id="rId121"/>
    <p:sldId id="4897" r:id="rId122"/>
    <p:sldId id="4898" r:id="rId123"/>
    <p:sldId id="4899" r:id="rId124"/>
    <p:sldId id="4900" r:id="rId125"/>
    <p:sldId id="4901" r:id="rId126"/>
    <p:sldId id="5014" r:id="rId127"/>
    <p:sldId id="5283" r:id="rId128"/>
    <p:sldId id="5016" r:id="rId129"/>
    <p:sldId id="5017" r:id="rId130"/>
    <p:sldId id="5284" r:id="rId131"/>
    <p:sldId id="5285" r:id="rId132"/>
    <p:sldId id="5286" r:id="rId133"/>
    <p:sldId id="4462" r:id="rId134"/>
    <p:sldId id="4946" r:id="rId135"/>
    <p:sldId id="4976" r:id="rId136"/>
    <p:sldId id="4977" r:id="rId137"/>
    <p:sldId id="4994" r:id="rId138"/>
    <p:sldId id="4995" r:id="rId139"/>
    <p:sldId id="4978" r:id="rId140"/>
    <p:sldId id="4996" r:id="rId141"/>
    <p:sldId id="5414" r:id="rId142"/>
    <p:sldId id="5415" r:id="rId143"/>
    <p:sldId id="5416" r:id="rId144"/>
    <p:sldId id="4955" r:id="rId145"/>
    <p:sldId id="4964" r:id="rId146"/>
    <p:sldId id="4982" r:id="rId147"/>
    <p:sldId id="4981" r:id="rId148"/>
    <p:sldId id="4980" r:id="rId149"/>
    <p:sldId id="4979" r:id="rId150"/>
    <p:sldId id="4965" r:id="rId151"/>
    <p:sldId id="4983" r:id="rId152"/>
    <p:sldId id="4984" r:id="rId153"/>
    <p:sldId id="4985" r:id="rId154"/>
    <p:sldId id="4986" r:id="rId155"/>
    <p:sldId id="5296" r:id="rId156"/>
    <p:sldId id="5288" r:id="rId157"/>
    <p:sldId id="5289" r:id="rId158"/>
    <p:sldId id="5290" r:id="rId159"/>
    <p:sldId id="5291" r:id="rId160"/>
    <p:sldId id="5403" r:id="rId161"/>
    <p:sldId id="5404" r:id="rId162"/>
    <p:sldId id="4508" r:id="rId163"/>
    <p:sldId id="5409" r:id="rId164"/>
    <p:sldId id="5426" r:id="rId165"/>
    <p:sldId id="5394" r:id="rId166"/>
    <p:sldId id="5395" r:id="rId167"/>
    <p:sldId id="5396" r:id="rId168"/>
    <p:sldId id="5397" r:id="rId169"/>
    <p:sldId id="4952" r:id="rId170"/>
    <p:sldId id="5329" r:id="rId171"/>
    <p:sldId id="5303" r:id="rId172"/>
    <p:sldId id="5384" r:id="rId173"/>
    <p:sldId id="4441" r:id="rId174"/>
    <p:sldId id="5334" r:id="rId175"/>
    <p:sldId id="5385" r:id="rId176"/>
    <p:sldId id="5386" r:id="rId177"/>
    <p:sldId id="5387" r:id="rId178"/>
    <p:sldId id="5388" r:id="rId179"/>
    <p:sldId id="5389" r:id="rId180"/>
    <p:sldId id="5335" r:id="rId181"/>
    <p:sldId id="4937" r:id="rId182"/>
    <p:sldId id="5256" r:id="rId183"/>
    <p:sldId id="5407" r:id="rId184"/>
    <p:sldId id="5408" r:id="rId185"/>
    <p:sldId id="5410" r:id="rId186"/>
    <p:sldId id="5433" r:id="rId187"/>
    <p:sldId id="5405" r:id="rId188"/>
    <p:sldId id="5406" r:id="rId189"/>
    <p:sldId id="5172" r:id="rId190"/>
    <p:sldId id="5173" r:id="rId191"/>
    <p:sldId id="5184" r:id="rId192"/>
    <p:sldId id="3389" r:id="rId193"/>
    <p:sldId id="3957" r:id="rId194"/>
    <p:sldId id="5178" r:id="rId195"/>
    <p:sldId id="5175" r:id="rId196"/>
    <p:sldId id="741" r:id="rId197"/>
    <p:sldId id="5182" r:id="rId198"/>
    <p:sldId id="5179" r:id="rId199"/>
    <p:sldId id="5181" r:id="rId200"/>
    <p:sldId id="4479" r:id="rId201"/>
    <p:sldId id="5202" r:id="rId202"/>
    <p:sldId id="5203" r:id="rId203"/>
    <p:sldId id="5204" r:id="rId204"/>
    <p:sldId id="5205" r:id="rId205"/>
    <p:sldId id="5206" r:id="rId206"/>
    <p:sldId id="5207" r:id="rId207"/>
    <p:sldId id="5208" r:id="rId208"/>
    <p:sldId id="5209" r:id="rId209"/>
    <p:sldId id="3560" r:id="rId210"/>
    <p:sldId id="3561" r:id="rId211"/>
    <p:sldId id="1137" r:id="rId212"/>
    <p:sldId id="1142" r:id="rId213"/>
    <p:sldId id="4315" r:id="rId214"/>
    <p:sldId id="2344" r:id="rId215"/>
    <p:sldId id="2345" r:id="rId216"/>
    <p:sldId id="4316" r:id="rId217"/>
    <p:sldId id="2347" r:id="rId218"/>
    <p:sldId id="2938" r:id="rId219"/>
    <p:sldId id="2913" r:id="rId220"/>
    <p:sldId id="2348" r:id="rId221"/>
    <p:sldId id="2349" r:id="rId222"/>
    <p:sldId id="2350" r:id="rId223"/>
    <p:sldId id="2351" r:id="rId224"/>
    <p:sldId id="4314" r:id="rId225"/>
    <p:sldId id="1244" r:id="rId226"/>
    <p:sldId id="1082" r:id="rId227"/>
    <p:sldId id="514" r:id="rId228"/>
    <p:sldId id="2009" r:id="rId229"/>
    <p:sldId id="2539" r:id="rId230"/>
    <p:sldId id="516" r:id="rId231"/>
    <p:sldId id="2125" r:id="rId232"/>
    <p:sldId id="518" r:id="rId2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72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11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tableStyles" Target="tableStyle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viewProps" Target="view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presProps" Target="pres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09:07.602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0 103 24575,'12'0'0,"0"0"0,-1 0 0,1 0 0,0 0 0,0 0 0,-1 0 0,1 5 0,0-4 0,0 5 0,0-6 0,-1 0 0,1 5 0,0-4 0,0 4 0,-1-5 0,1 0 0,0 0 0,0 0 0,0 0 0,-1 0 0,1 0 0,0 0 0,0 0 0,-1 0 0,1 0 0,0 0 0,0 0 0,0 0 0,-1 0 0,1 0 0,0 0 0,0 0 0,6 0 0,-5 0 0,5 0 0,1 0 0,-6 0 0,5 0 0,0 0 0,-4 0 0,4 0 0,0 0 0,2-5 0,0 3 0,4-4 0,-10 6 0,10-5 0,-4 3 0,6-4 0,-6 6 0,5 0 0,-5-6 0,-1 5 0,6-5 0,-5 6 0,0 0 0,4 0 0,-4 0 0,0-5 0,4 4 0,-4-5 0,0 6 0,5-5 0,-12 3 0,12-4 0,-12 6 0,11 0 0,-10 0 0,4 0 0,-6 0 0,6 0 0,-5 0 0,6 0 0,-8 0 0,8 0 0,0 0 0,8 0 0,-1 0 0,-6 0 0,4 0 0,-4-6 0,6 5 0,0-5 0,1 6 0,-1-6 0,0 5 0,0-5 0,0 6 0,-6 0 0,-2-5 0,-6 3 0,0-3 0,0 5 0,0 0 0,6 0 0,-5 0 0,5 0 0,-6-5 0,6 4 0,-4-5 0,4 6 0,0 0 0,-5-5 0,6 4 0,-1-4 0,-5 5 0,5 0 0,-6 0 0,0 0 0,0 0 0,-1 0 0,1 0 0,0 0 0,6 0 0,-4 0 0,4 0 0,-6 0 0,6 0 0,-5 0 0,12 0 0,-12 0 0,5 0 0,1 0 0,-6 0 0,12 0 0,-12 0 0,12 0 0,-12 0 0,11 0 0,-4 0 0,0 0 0,5 0 0,0 0 0,-4 0 0,9 0 0,-11 0 0,8 0 0,-1 0 0,0 0 0,8 0 0,-6 0 0,6 0 0,-8 0 0,-6 0 0,4 0 0,-10 0 0,10 0 0,-10 0 0,4 0 0,0 0 0,-4 0 0,4 0 0,-6 0 0,6 0 0,-5 0 0,5 0 0,0 6 0,-4-5 0,10 5 0,-4-6 0,6 6 0,1-5 0,-1 5 0,0-6 0,0 0 0,1 6 0,-1-5 0,0 5 0,0-6 0,0 0 0,1 0 0,-8 0 0,6 0 0,-5 0 0,6 0 0,0 0 0,-6 0 0,5 0 0,-6 0 0,1 0 0,5 0 0,-12 0 0,12 0 0,-12 0 0,12 0 0,-12 0 0,5 0 0,1 0 0,-6 0 0,5 0 0,0 0 0,-4 0 0,4 0 0,0 0 0,-5 0 0,6 0 0,-1 0 0,-5 0 0,12 0 0,-5 0 0,-1 0 0,6 0 0,-12 0 0,12 0 0,-12 0 0,12 0 0,-12 0 0,12 0 0,-12 0 0,12 0 0,-12 0 0,12 0 0,-12 0 0,12 0 0,-12 0 0,12 0 0,-12 0 0,12 0 0,-12 0 0,12 0 0,-12 0 0,12 0 0,-12 0 0,5 0 0,1 0 0,-6 0 0,5 0 0,-6 0 0,0 0 0,6 0 0,-5 0 0,6 0 0,-8 0 0,1 0 0,0 0 0,0 0 0,-1 0 0,1 0 0,0 0 0,0 0 0,0 0 0,-1 0 0,1 0 0,0 0 0,0 0 0,-1 0 0,1 0 0,0 0 0,6 0 0,2 0 0,6 0 0,0 0 0,1 0 0,6 0 0,-4 6 0,4-5 0,1 5 0,-6-6 0,6 0 0,-8 0 0,0 0 0,1 0 0,-1 0 0,-6 0 0,4 0 0,-4 0 0,6 0 0,-6 0 0,5 0 0,-6 0 0,1 0 0,5 0 0,-12 0 0,12 6 0,-12-5 0,12 5 0,-12-6 0,12 0 0,-5 0 0,-1 0 0,6 0 0,-5 0 0,0 0 0,4 0 0,-10 0 0,10 0 0,-10 0 0,4 5 0,0-3 0,-5 3 0,6-5 0,-1 0 0,-5 0 0,5 5 0,1-3 0,-6 3 0,5-5 0,-6 0 0,0 0 0,-1 5 0,1-4 0,0 5 0,0-6 0,0 0 0,-1 5 0,1-4 0,0 4 0,0-5 0,-1 0 0,1 0 0,0 0 0,0 0 0,0 0 0,-1 0 0,1 0 0,0 0 0,0 0 0,-1 0 0,1 0 0,0 0 0,0 0 0,0 0 0,-1 0 0,7 0 0,-4 0 0,4 0 0,0 0 0,-4 0 0,4 0 0,0 0 0,-5 0 0,6 0 0,-8 0 0,1 0 0,0 0 0,0 0 0,-1 0 0,1 0 0,0 0 0,6 0 0,-4 0 0,10 0 0,-10 0 0,10 0 0,-4 0 0,6 0 0,-6 0 0,5 0 0,-12 0 0,12 0 0,-12 0 0,5 0 0,-6 0 0,0 0 0,-1 0 0,1 0 0,0 0 0,0 0 0,0 0 0,6 0 0,2 0 0,-1 0 0,6 0 0,-12 0 0,12 0 0,-12 0 0,6 0 0,-8 0 0,1 0 0,0 0 0,0 0 0,-1 0 0,1 0 0,0 0 0,0 0 0,0 0 0,-1 0 0,1 0 0,0 0 0,0-5 0,-1 4 0,1-4 0,0 5 0,0 0 0,0 0 0,-1 0 0,1 0 0,0 0 0,0 0 0,-1 0 0,1-6 0,0 5 0,0-4 0,0 5 0,-1 0 0,1 0 0,0 0 0,0 0 0,-1 0 0,1 0 0,0 0 0,0 0 0,0 0 0,-1 0 0,1 0 0,0-5 0,0 3 0,-1-3 0,1 5 0,0 0 0,0 0 0,-1 0 0,1 0 0,0 0 0,0 0 0,-6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0:45.5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481 66 24575,'-12'0'0,"0"-1"0,5-6 0,-3 4 0,2-2 0,-3 5 0,2 0 0,-3 0 0,-12-4 0,-4-1 0,-5 0 0,8-2 0,11 6 0,5-2 0,-8 0 0,-8-2 0,-9 0 0,5-2 0,9 6 0,10-3 0,-1 4 0,-15 0 0,-3 0 0,-5 0 0,12 0 0,13 3 0,8 2 0,17 22 0,-2-4 0,10 14 0,-12-6 0,3-2 0,-6 0 0,6 2 0,-2-2 0,-1 0 0,0-2 0,-4-6 0,1 0 0,-1-7 0,-4 5 0,2-6 0,-4 0 0,0 7 0,0-4 0,-2 8 0,0-5 0,0 2 0,0-9 0,0 5 0,0-10 0,0 9 0,0-5 0,0 4 0,0 20 0,0 21 0,0 1 0,0-6 0,0-35 0,0-13 0,0-7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0:52.0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1 874 24575,'15'0'0,"22"4"0,-3 2 0,9 1 0,-14-1 0,-15-4 0,9-2 0,19-9 0,13-4 0,9-5 0,-20 5 0,-18 6 0,-14 7 0,-7 0 0,6 0 0,12-7 0,9 1 0,5-5 0,-11 6 0,-14 1 0,-9 3 0,-6-6 0,3 2 0,-4-4 0,0-2 0,-4 0 0,3-6 0,2 1 0,-1 0 0,3-6 0,-11-36 0,2-8 0,-4-22 0,2 24 0,7 26 0,0 19 0,3 9 0,-4 2 0,0-25 0,-6-23 0,2-15 0,-3 1 0,5 30 0,3 23 0,2 11 0,2 4 0,1-3 0,0 2 0,0-3 0,0 1 0,0-2 0,0 2 0,0-1 0,0 2 0,0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0:56.5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597 0 24575,'-33'0'0,"-3"0"0,-17 0 0,5 0 0,2 0 0,11 0 0,4 4 0,1 0 0,-1 1 0,7 1 0,1-1 0,-2 2 0,2-1 0,2-2 0,8-3 0,-4-1 0,-9 5 0,-6 0 0,5 4 0,10-9 0,11 1 0,9-4 0,-1 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1:00.4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24575,'14'0'0,"11"0"0,12 3 0,7 2 0,-1 0 0,-15 2 0,-14-7 0,24 4 0,-1-4 0,18 0 0,-15 0 0,-18 0 0,-9 0 0,-8 0 0,0 0 0,11 0 0,20 0 0,3-3 0,6 2 0,-32-3 0,-5 4 0,-15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09:20.315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0 562 24575,'0'-11'0,"0"-1"0,0 0 0,0 0 0,0 1 0,0-1 0,0 0 0,0 0 0,0 0 0,0 1 0,0-1 0,0 0 0,0 0 0,0 1 0,0-1 0,0 0 0,0 0 0,0-6 0,0 5 0,0-5 0,0 6 0,0 0 0,0 0 0,0-6 0,0 5 0,0-6 0,0 8 0,0-1 0,5 5 0,2 2 0,5 5 0,-1 0 0,1 0 0,0 0 0,0-12 0,14 10 0,-3-10 0,18 5 0,-5-1 0,7-6 0,9-1 0,-6 0 0,14 0 0,-5 0 0,-1 6 0,7-5 0,-16 6 0,16-8 0,-15 8 0,-2 1 0,-2 0 0,-14 6 0,6-6 0,-8 7 0,0 0 0,0 0 0,0 0 0,-6 0 0,5 0 0,-5 0 0,6 0 0,0 0 0,0 0 0,0 0 0,1 0 0,-8 0 0,6 0 0,-5 0 0,14 0 0,-6 0 0,6 0 0,-1 7 0,3-6 0,0 12 0,5-12 0,-13 11 0,14-11 0,-7 11 0,1-4 0,6 0 0,-7-2 0,9 0 0,-1-4 0,9 4 0,-7-6 0,16 0 0,-6 0 0,8 0 0,0 0 0,10 0 0,2 0 0,1 0 0,-3 0 0,0 0 0,-7 0 0,17-8 0,-18 7 0,8-7 0,-10 8 0,0-7 0,-8 5 0,-3-5 0,0 7 0,-7 0 0,7 0 0,0 0 0,-6 0 0,6 0 0,-9 0 0,9 0 0,-6 0 0,-2 0 0,7 0 0,-14 0 0,16 0 0,-18 0 0,15 0 0,-19 0 0,19 0 0,-22 0 0,13 0 0,-12 0 0,4 0 0,-6 0 0,6 0 0,-5 0 0,6 0 0,0 0 0,-6 0 0,14 0 0,-14 0 0,13 0 0,-5 0 0,7 0 0,0 0 0,-7 0 0,6 0 0,-7 0 0,1 0 0,-2 0 0,-8 0 0,8 0 0,-6 0 0,6 0 0,-8 0 0,8 0 0,-6 0 0,6 0 0,-1 0 0,-4 0 0,4 0 0,-6 0 0,6 0 0,-4 0 0,12 0 0,-13 0 0,22 0 0,-12 0 0,14 0 0,-16 0 0,5 0 0,-5 0 0,7 0 0,-7 0 0,5 0 0,-12 0 0,4 0 0,1 0 0,-6 0 0,6 0 0,-8 0 0,1 6 0,-1-5 0,0 5 0,0-6 0,8 7 0,-6-6 0,13 6 0,-5-7 0,16 0 0,-6 0 0,6 0 0,0 0 0,-7 0 0,16 0 0,-15 6 0,6-4 0,-16 4 0,5-6 0,-13 6 0,14-5 0,-14 11 0,5-10 0,-6 3 0,-1 1 0,0-4 0,0 9 0,1-9 0,-1 9 0,0-9 0,8 4 0,-6 0 0,13-5 0,-13 5 0,6-6 0,0 0 0,-6 0 0,6 0 0,-8 0 0,0 0 0,-6 0 0,-2 0 0,1 0 0,-6 0 0,5 0 0,0 0 0,-4 0 0,4 0 0,-6 0 0,6 0 0,-5 0 0,5 0 0,-6 0 0,0 0 0,0 0 0,-1 0 0,1 0 0,0 0 0,0 0 0,0 0 0,-1 0 0,1 0 0,0 0 0,0 0 0,-1 0 0,1 0 0,0 0 0,0 0 0,0 0 0,-1 0 0,1 0 0,0 0 0,0 0 0,-1 0 0,1 0 0,-5 5 0,3-4 0,-3 10 0,5-10 0,-6 10 0,-1-5 0,1 1 0,-5 3 0,9-3 0,-8 4 0,3 1 0,0 0 0,-4 0 0,5 0 0,-6-1 0,0 1 0,0 0 0,0 0 0,0-1 0,0 1 0,0 0 0,0 0 0,-6-6 0,5 5 0,-4-5 0,0 1 0,-2 3 0,-5-3 0,1 5 0,-1-6 0,5 5 0,-3-10 0,3 9 0,-5-3 0,1 0 0,-1 3 0,0-9 0,6 10 0,-11-4 0,9 0 0,-17 4 0,12-9 0,-6 9 0,8-10 0,-1 4 0,0 1 0,0-5 0,0 4 0,1 0 0,-1-3 0,0 3 0,0-5 0,1 0 0,-1 0 0,0 0 0,-6 0 0,4 0 0,-10 0 0,4 6 0,0-5 0,2 5 0,6-6 0,1 0 0,-1 0 0,5 5 0,2 2 0,5 11 0,0-10 0,0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09:39.3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24575,'36'0'0,"5"0"0,-5 0 0,7 0 0,1 0 0,-1 0 0,0 0 0,0 0 0,1 0 0,-1 0 0,-7 0 0,5 0 0,-13 0 0,6 0 0,0 0 0,2 0 0,-1 0 0,7 0 0,-7 0 0,9 0 0,-1 0 0,0 0 0,1 0 0,8 0 0,-7 0 0,7 0 0,-8 0 0,-1 0 0,0 0 0,1 0 0,-1 0 0,0 0 0,-7 0 0,5 0 0,-5 0 0,0 0 0,-3 0 0,-6 0 0,-1 0 0,0 0 0,-6 0 0,5 0 0,-6 0 0,1 0 0,5 0 0,-12 0 0,5 0 0,-6 0 0,0 0 0,0 0 0,-1 0 0,1 0 0,-5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09:42.6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67 24575,'25'0'0,"13"0"0,17 0 0,18 0 0,2 0 0,-14 0 0,1 0 0,23 0 0,-25 0 0,0 0 0,26 0 0,14 0 0,-38 0 0,-1 0 0,31 0 0,-38-4 0,-1 0 0,22 2 0,11-6 0,-11 8 0,8-7 0,-17 5 0,7-6 0,-10 8 0,-9 0 0,7-7 0,-15 6 0,6-6 0,-17 7 0,7 0 0,-6 0 0,16-7 0,-7 5 0,7-5 0,-8 7 0,-1 0 0,-7 0 0,5 0 0,-5 0 0,-1 0 0,7 0 0,-14 0 0,13 0 0,-13 0 0,6 0 0,0 0 0,-6 0 0,6 0 0,-8 0 0,0 0 0,-6 0 0,12 6 0,-10-4 0,12 4 0,-8 0 0,0-5 0,8 12 0,-6-12 0,14 6 0,-14-7 0,6 0 0,-1 6 0,-5-4 0,14 4 0,-14-6 0,6 0 0,0 0 0,-6 0 0,13 0 0,-13 0 0,14 0 0,-7 0 0,1 0 0,5 0 0,-5 0 0,7 0 0,1 0 0,-1 0 0,9 0 0,-6 0 0,6 0 0,0 0 0,-14-6 0,12 5 0,-14-11 0,-1 10 0,-1-4 0,-8 6 0,1-6 0,-1 4 0,-6-3 0,4 5 0,-4 0 0,6 0 0,-6 0 0,5 0 0,-6 0 0,8 0 0,6 0 0,-4 0 0,4 0 0,-6 0 0,-1 0 0,0 0 0,0 0 0,0 0 0,1 0 0,-1 0 0,0 0 0,8 0 0,-6 0 0,6 0 0,0 0 0,-6 0 0,5 0 0,-6 0 0,-1 0 0,-6 0 0,4 0 0,-10 0 0,4 0 0,-6 0 0,-1 0 0,1 0 0,0-6 0,-5 5 0,-2-4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39:43.5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1 221 24575,'18'0'0,"2"0"0,6 0 0,0-12 0,0 9 0,0-8 0,1 11 0,-8 0 0,6-6 0,-5 4 0,6-4 0,0 6 0,0-5 0,-6 3 0,5-4 0,-5 6 0,6 0 0,0 0 0,0 0 0,0 0 0,1 0 0,-1 0 0,0 0 0,0 0 0,1 0 0,6 0 0,-5 0 0,6 0 0,0 0 0,-6 0 0,14 0 0,-7 0 0,1 0 0,5 0 0,-5 0 0,7 0 0,1 0 0,-1 0 0,0 0 0,9-7 0,-6 6 0,6-6 0,-9 7 0,-7 0 0,5 0 0,-12 0 0,12 0 0,-13 0 0,6 0 0,-8 0 0,0 0 0,0-6 0,1 4 0,-8-4 0,6 6 0,-5 0 0,0 0 0,4 0 0,-10 0 0,10 0 0,-4 0 0,6 0 0,0 0 0,8 0 0,-6 0 0,6 0 0,0 0 0,-6 0 0,14 0 0,-14 0 0,13 0 0,-13 0 0,14 0 0,-14 0 0,13-6 0,-5 4 0,-1-4 0,7 6 0,-14 0 0,13-6 0,-12 4 0,12-4 0,-13 6 0,13 0 0,-12 0 0,4 0 0,1 0 0,-6-6 0,14 4 0,-14-4 0,13 6 0,-5 0 0,7-6 0,1 4 0,-9-4 0,7 0 0,-7 4 0,1-10 0,5 10 0,-12-3 0,4 5 0,-6 0 0,-1-6 0,0 4 0,8-4 0,-6 6 0,6 0 0,0 0 0,-6 0 0,5 0 0,1 0 0,-6 0 0,14 0 0,-14 0 0,6 0 0,0 0 0,-6 0 0,5 0 0,1 0 0,-6 0 0,14 0 0,2 0 0,2 0 0,15 0 0,-16 0 0,7 0 0,-8 0 0,-1 0 0,0 0 0,-7 0 0,5 0 0,-13 0 0,6 0 0,0 0 0,-6 0 0,6 0 0,-8 0 0,8 0 0,-6 0 0,13 0 0,-12 0 0,4 0 0,1 0 0,-6 0 0,6 0 0,-8 0 0,0 0 0,1 0 0,-1 0 0,0 0 0,-6 0 0,5 0 0,-6 0 0,8 0 0,6 0 0,3 0 0,26 0 0,-5 0 0,-5 0 0,2 0 0,18 0 0,-14 0 0,1 0 0,31 0 0,-35 0 0,1 0 0,43 0 0,-2 0 0,-12 0 0,-9 0 0,-3 0 0,-19 0 0,7 0 0,-7 0 0,0 0 0,7 0 0,-15 0 0,15 0 0,-7 0 0,9 7 0,10-5 0,-7 5 0,7-7 0,0 8 0,-8-6 0,8 5 0,-18 0 0,5-6 0,-14 12 0,-2-11 0,-10 4 0,-8 0 0,1-5 0,-1 5 0,0-6 0,-6 0 0,5 6 0,-12-4 0,11 3 0,-10-5 0,10 0 0,-10 0 0,4 0 0,-6 0 0,0 0 0,6 0 0,-5 0 0,5 0 0,-6 0 0,6 0 0,2 0 0,0 0 0,5 0 0,-6 0 0,8 0 0,-8 0 0,6 0 0,-12 0 0,12 0 0,-5 0 0,0 0 0,4 0 0,-10 0 0,10 0 0,-11 0 0,12 0 0,-12 0 0,12-5 0,-5 3 0,0-9 0,4 10 0,-4-5 0,6 1 0,0 3 0,-6-4 0,5 1 0,-12 3 0,5-4 0,-6 6 0,0-5 0,0 4 0,0-5 0,6 6 0,-5 0 0,5 0 0,-6-5 0,6 4 0,2-4 0,0 5 0,-2-6 0,-6 5 0,6-4 0,-5 5 0,6 0 0,-8 0 0,1 0 0,6-6 0,2 5 0,14-5 0,-6 6 0,14-7 0,-7 6 0,1-6 0,5 7 0,-13 0 0,6 0 0,-14 0 0,5 0 0,-12 0 0,5 0 0,-6 0 0,0 0 0,0 0 0,22 0 0,6 0 0,45 0 0,-17-7 0,-16 6 0,1 1 0,26-7 0,7 7 0,-13 0 0,-26 0 0,3 0 0,-28 0 0,4 0 0,-15 0 0,1 0 0,-5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40:29.4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424 24 24575,'-11'0'0,"-1"0"0,0 0 0,0 0 0,0 0 0,1 0 0,-1 0 0,0 0 0,6-5 0,-5 4 0,5-4 0,-6 5 0,0 0 0,0 0 0,0 0 0,1 0 0,-1 0 0,0 0 0,0 0 0,1-6 0,-1 5 0,0-4 0,0 5 0,0 0 0,1 0 0,-1 0 0,0 0 0,0 0 0,1 0 0,-1 0 0,0 0 0,0 0 0,0 0 0,1 0 0,-1 0 0,5 5 0,2 2 0,5 4 0,0 1 0,0 0 0,0 0 0,0 0 0,0-1 0,0 1 0,0 0 0,0 6 0,0-4 0,0 10 0,0-4 0,0 6 0,0 0 0,0 1 0,0-1 0,0 0 0,0 8 0,0-6 0,0 6 0,0-1 0,0-11 0,0 10 0,0-12 0,0 6 0,0-6 0,0-2 0,0-6 0,0 0 0,0 0 0,0-1 0,0 1 0,0 0 0,0 0 0,0 0 0,0-1 0,0 1 0,0 0 0,0 0 0,0-1 0,0 1 0,0 0 0,0 0 0,0 0 0,0-1 0,0 1 0,0 0 0,0 0 0,0-1 0,-12-4 0,21-2 0,-6-5 0,17 0 0,5 0 0,-6 0 0,1 0 0,5 0 0,-12 0 0,5 0 0,-6 0 0,0 0 0,0 0 0,-1 0 0,1 0 0,0 0 0,0 0 0,0 0 0,-1 0 0,1 0 0,0 0 0,0 0 0,-1 0 0,1 0 0,0 0 0,0 0 0,0 0 0,-6 5 0,-1-3 0,-5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40:51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1 109 24575,'18'0'0,"-5"0"0,12 0 0,2 0 0,2 0 0,4 0 0,1 0 0,2 0 0,7 0 0,1 0 0,-1 0 0,0 0 0,-7 0 0,5 0 0,-5 0 0,7 0 0,-7 0 0,5 0 0,-5 0 0,0 0 0,5 6 0,-13-4 0,6 10 0,0-10 0,-6 4 0,13 0 0,-12-4 0,12 4 0,-5-6 0,7 0 0,0 0 0,1 0 0,8 0 0,2 0 0,9 0 0,-9 0 0,7 0 0,-15 0 0,15 0 0,-16 0 0,7 0 0,-9 0 0,1 0 0,8 0 0,-7 0 0,7 0 0,-8 0 0,8 0 0,-7 0 0,7 0 0,-8 0 0,-1 0 0,0 6 0,1-4 0,-9 4 0,7-6 0,2 0 0,-6 0 0,12 0 0,-22 0 0,14 0 0,-14 0 0,13 0 0,-5 0 0,0 0 0,5 0 0,-5 0 0,7 0 0,1 0 0,-1 0 0,0 0 0,0 0 0,1 0 0,-1 0 0,0 0 0,1 0 0,-1 0 0,0 0 0,1 0 0,-1 0 0,9 0 0,-7 0 0,16 0 0,-15 0 0,15-7 0,-16 6 0,7-6 0,0 7 0,-6 0 0,6 0 0,-9-7 0,9 6 0,-6-12 0,6 11 0,-9-4 0,1-1 0,-1 6 0,0-12 0,-7 11 0,5-10 0,-13 4 0,14 0 0,-14-3 0,6 9 0,-14-9 0,12 10 0,-11-10 0,13 9 0,-8-4 0,1 1 0,-1 3 0,0-4 0,0 0 0,0 5 0,1-5 0,-1 6 0,8 0 0,-6 0 0,6 0 0,-8 0 0,0 0 0,0 0 0,8 0 0,-6 0 0,6 0 0,-8 0 0,0 0 0,1 0 0,6 0 0,-4 0 0,-2 0 0,-2 0 0,-6 0 0,8 0 0,-1 0 0,0 0 0,0 0 0,0 6 0,8-5 0,-6 5 0,6-6 0,-8 0 0,8 0 0,2 0 0,7 0 0,9 0 0,3 0 0,18 0 0,-8 0 0,29 0 0,-15 0 0,17 0 0,-10 0 0,-1 0 0,-9 0 0,7 0 0,-8 0 0,11 8 0,-11-6 0,8 5 0,-7-7 0,9 0 0,-9 0 0,-3 7 0,-10-5 0,-9 5 0,-2-7 0,-8 0 0,-1 7 0,-7-6 0,-3 6 0,-6-7 0,-1 5 0,0-3 0,-6 4 0,-2-1 0,-6-4 0,0 4 0,-1 1 0,1-5 0,0 4 0,0-5 0,0 6 0,-1-5 0,1 4 0,0-5 0,0 0 0,-1 0 0,1 0 0,0 0 0,0 0 0,0 0 0,-1 0 0,1 0 0,0 0 0,0 0 0,-1 0 0,1 0 0,0 0 0,0 0 0,0 0 0,-1 0 0,1 0 0,0 0 0,0 0 0,-1 0 0,1 0 0,0 0 0,0 0 0,0 0 0,-1 0 0,1 0 0,0 0 0,0 0 0,-1 0 0,1 0 0,0 0 0,0 0 0,6 0 0,-5 0 0,12 0 0,-12 0 0,5-5 0,-6 4 0,0-5 0,0 6 0,0 0 0,-6-5 0,5 4 0,-10-10 0,4 10 0,-5-4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40:57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0 159 24575,'18'0'0,"10"0"0,7 0 0,18 0 0,1 0 0,0 0 0,7 0 0,-16 0 0,16 0 0,-6 0 0,8 0 0,-9 0 0,7 0 0,-16 0 0,16 0 0,-15 0 0,6 0 0,-9 0 0,0 0 0,1 0 0,-9 0 0,7 0 0,-14 0 0,13 0 0,-5 0 0,0 0 0,5-6 0,-5 4 0,7-5 0,0 7 0,10 0 0,-8 0 0,7-6 0,0 4 0,-6-4 0,15-1 0,-16 5 0,16-5 0,-16 1 0,8 4 0,-10-4 0,0 6 0,9 0 0,-6 0 0,15 0 0,-16 0 0,16 0 0,-7 0 0,1 0 0,5 0 0,-5 0 0,8 0 0,10 0 0,-8 0 0,18 0 0,-17 0 0,17 0 0,-17 0 0,17 0 0,-18 0 0,8 0 0,-10 0 0,-9 0 0,-1 0 0,-10 0 0,0 0 0,0 0 0,1 0 0,-1 0 0,-7 0 0,5 6 0,4-4 0,0 4 0,7-6 0,0 7 0,-6-5 0,6 5 0,-9-7 0,9 7 0,-6-5 0,6 5 0,-9-7 0,9 0 0,-6 0 0,6 0 0,-9 6 0,1-4 0,-1 4 0,0-6 0,0 0 0,1 0 0,-1 0 0,-7 0 0,5 0 0,-13 0 0,14 0 0,-7 0 0,9 0 0,8 0 0,-7 0 0,7 0 0,0 0 0,3 0 0,-1 0 0,7-7 0,-7 6 0,9-14 0,0 14 0,0-13 0,-8 12 0,6-12 0,-7 12 0,0-5 0,-2 7 0,-8 0 0,-9 0 0,-1-6 0,-8 5 0,-6-5 0,5 6 0,-12 0 0,5 0 0,-6 0 0,6 0 0,-4 0 0,4 0 0,0 0 0,-5 0 0,12 0 0,-5 0 0,0 0 0,4 0 0,-4 0 0,0-5 0,4 4 0,-4-5 0,6 6 0,1 0 0,-1 0 0,0 0 0,8 0 0,-6 0 0,6 0 0,-8 0 0,0 0 0,8 0 0,2 0 0,7 0 0,9 0 0,2 0 0,9 0 0,0 0 0,1 0 0,-1 0 0,-9 0 0,7 0 0,-16 0 0,16 0 0,-15 0 0,-2 0 0,-3 0 0,-5 0 0,8 0 0,-1-13 0,-7 10 0,5-10 0,-5 7 0,7 4 0,0-10 0,1 10 0,-1-11 0,0 12 0,0-6 0,1 7 0,8 0 0,12 0 0,2 0 0,7 0 0,0 0 0,-8 0 0,8 0 0,-10 0 0,0 0 0,-8 0 0,-3 0 0,-9 0 0,0 0 0,-7 0 0,-2 0 0,0 0 0,-6 0 0,13 7 0,-5-6 0,7 6 0,1-7 0,-1 6 0,0-4 0,9 4 0,-6-6 0,15 7 0,-7-5 0,0 5 0,7 0 0,-15-5 0,14 5 0,-14-1 0,6-4 0,-9 4 0,-7-6 0,5 6 0,-12-4 0,12 4 0,-13-6 0,14 0 0,-14 0 0,5 0 0,-6 0 0,-8 6 0,6-5 0,-12 4 0,12-5 0,-12 0 0,6 0 0,-8 0 0,1 0 0,0 0 0,0 0 0,0 0 0,-1 0 0,1 0 0,0 0 0,0 0 0,-1 0 0,1 0 0,0 0 0,0 0 0,-1 0 0,1 0 0,0 0 0,0 0 0,0 0 0,-1 0 0,8 0 0,-6 0 0,12 0 0,-12 0 0,5 0 0,0 0 0,2 0 0,0 0 0,5 0 0,-6 0 0,8 0 0,-8 0 0,6 0 0,-5 0 0,0 0 0,-2 0 0,-7 0 0,1 0 0,0 0 0,0 0 0,-6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9T07:42:2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 24575,'26'0'0,"0"0"0,17 0 0,-13 5 0,20 3 0,-22 0 0,6-2 0,0 1 0,-6-6 0,0 6 0,-4-7 0,-10 0 0,10 0 0,-10 5 0,4-4 0,-7 4 0,1-5 0,0 0 0,0 0 0,0 0 0,-1 0 0,1 0 0,0 0 0,0 0 0,-1 0 0,-4 6 0,-2 0 0,0 1 0,-3 3 0,3-3 0,-5 4 0,-5-4 0,3 3 0,-3-3 0,5 5 0,0 0 0,0-1 0,0 1 0,0 0 0,0 0 0,0-1 0,0 1 0,0 0 0,0 0 0,0 0 0,0-1 0,0 1 0,0 0 0,-5 0 0,4-1 0,-5 1 0,6 0 0,0 0 0,0 0 0,0-1 0,0 1 0,0 0 0,0 0 0,0-1 0,0 1 0,0 0 0,0 0 0,0 0 0,0-1 0,0 1 0,0 0 0,0 0 0,0-1 0,0 1 0,0 0 0,0 0 0,0 0 0,0-1 0,0 1 0,0 0 0,0 0 0,0-1 0,0 1 0,0 0 0,0 0 0,0 0 0,0-1 0,0 1 0,0 0 0,0 0 0,0-1 0,0 1 0,0 0 0,0 0 0,0 0 0,0-1 0,0 1 0,0 0 0,0 0 0,-5-6 0,4 5 0,-4-5 0,-1 6 0,5 0 0,-4 0 0,0-6 0,3 5 0,-8-10 0,9 9 0,-10-8 0,5 3 0,-6-5 0,0 0 0,0 0 0,0 0 0,1 0 0,-1 0 0,0 0 0,0 0 0,1 0 0,-8 0 0,6 0 0,-5 0 0,6 0 0,0 0 0,1 0 0,-1 0 0,0 0 0,0 0 0,0 0 0,1 0 0,-1 0 0,0 0 0,0 0 0,1 0 0,-1 0 0,0 0 0,0 0 0,0 0 0,-6 0 0,5 0 0,-5 0 0,6 0 0,0 0 0,0 0 0,1 0 0,-1 5 0,5 2 0,-3-1 0,3-1 0,-5-5 0,1 6 0,-1-5 0,5 4 0,2-5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3FEEC-81F5-9048-8408-13A7B5AB11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7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DA9B-A4FC-2A41-AE4D-737D8F57035E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7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 ?><Relationships xmlns="http://schemas.openxmlformats.org/package/2006/relationships"><Relationship Id="rId2" Target="../media/image8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01.xml.rels><?xml version="1.0" encoding="UTF-8" standalone="yes" ?><Relationships xmlns="http://schemas.openxmlformats.org/package/2006/relationships"><Relationship Id="rId8" Target="../media/image91.png" Type="http://schemas.openxmlformats.org/officeDocument/2006/relationships/image"/><Relationship Id="rId3" Target="../media/image86.png" Type="http://schemas.openxmlformats.org/officeDocument/2006/relationships/image"/><Relationship Id="rId7" Target="../media/image90.png" Type="http://schemas.openxmlformats.org/officeDocument/2006/relationships/image"/><Relationship Id="rId2" Target="../media/image85.pn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89.png" Type="http://schemas.openxmlformats.org/officeDocument/2006/relationships/image"/><Relationship Id="rId5" Target="../media/image88.jpeg" Type="http://schemas.openxmlformats.org/officeDocument/2006/relationships/image"/><Relationship Id="rId10" Target="../media/image93.jpg" Type="http://schemas.openxmlformats.org/officeDocument/2006/relationships/image"/><Relationship Id="rId4" Target="../media/image87.png" Type="http://schemas.openxmlformats.org/officeDocument/2006/relationships/image"/><Relationship Id="rId9" Target="../media/image92.jpeg" Type="http://schemas.openxmlformats.org/officeDocument/2006/relationships/image"/></Relationships>
</file>

<file path=ppt/slides/_rels/slide102.xml.rels><?xml version="1.0" encoding="UTF-8" standalone="yes" ?><Relationships xmlns="http://schemas.openxmlformats.org/package/2006/relationships"><Relationship Id="rId2" Target="../media/image9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 ?><Relationships xmlns="http://schemas.openxmlformats.org/package/2006/relationships"><Relationship Id="rId2" Target="../media/image96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 ?><Relationships xmlns="http://schemas.openxmlformats.org/package/2006/relationships"><Relationship Id="rId2" Target="../media/image98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109.xml.rels><?xml version="1.0" encoding="UTF-8" standalone="yes" ?><Relationships xmlns="http://schemas.openxmlformats.org/package/2006/relationships"><Relationship Id="rId2" Target="../media/image9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.xml.rels><?xml version="1.0" encoding="UTF-8" standalone="yes" ?><Relationships xmlns="http://schemas.openxmlformats.org/package/2006/relationships"><Relationship Id="rId2" Target="../media/image9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0.xml.rels><?xml version="1.0" encoding="UTF-8" standalone="yes" ?><Relationships xmlns="http://schemas.openxmlformats.org/package/2006/relationships"><Relationship Id="rId2" Target="../media/image10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1.xml.rels><?xml version="1.0" encoding="UTF-8" standalone="yes" ?><Relationships xmlns="http://schemas.openxmlformats.org/package/2006/relationships"><Relationship Id="rId2" Target="../media/image10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2.xml.rels><?xml version="1.0" encoding="UTF-8" standalone="yes" ?><Relationships xmlns="http://schemas.openxmlformats.org/package/2006/relationships"><Relationship Id="rId2" Target="../media/image10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3.xml.rels><?xml version="1.0" encoding="UTF-8" standalone="yes" ?><Relationships xmlns="http://schemas.openxmlformats.org/package/2006/relationships"><Relationship Id="rId2" Target="../media/image10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4.xml.rels><?xml version="1.0" encoding="UTF-8" standalone="yes" ?><Relationships xmlns="http://schemas.openxmlformats.org/package/2006/relationships"><Relationship Id="rId2" Target="../media/image10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5.xml.rels><?xml version="1.0" encoding="UTF-8" standalone="yes" ?><Relationships xmlns="http://schemas.openxmlformats.org/package/2006/relationships"><Relationship Id="rId2" Target="../media/image10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6.xml.rels><?xml version="1.0" encoding="UTF-8" standalone="yes" ?><Relationships xmlns="http://schemas.openxmlformats.org/package/2006/relationships"><Relationship Id="rId2" Target="../media/image10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7.xml.rels><?xml version="1.0" encoding="UTF-8" standalone="yes" ?><Relationships xmlns="http://schemas.openxmlformats.org/package/2006/relationships"><Relationship Id="rId2" Target="../media/image10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8.xml.rels><?xml version="1.0" encoding="UTF-8" standalone="yes" ?><Relationships xmlns="http://schemas.openxmlformats.org/package/2006/relationships"><Relationship Id="rId2" Target="../media/image10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19.xml.rels><?xml version="1.0" encoding="UTF-8" standalone="yes" ?><Relationships xmlns="http://schemas.openxmlformats.org/package/2006/relationships"><Relationship Id="rId2" Target="../media/image10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 ?><Relationships xmlns="http://schemas.openxmlformats.org/package/2006/relationships"><Relationship Id="rId2" Target="../media/image11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1.xml.rels><?xml version="1.0" encoding="UTF-8" standalone="yes" ?><Relationships xmlns="http://schemas.openxmlformats.org/package/2006/relationships"><Relationship Id="rId2" Target="../media/image11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2.xml.rels><?xml version="1.0" encoding="UTF-8" standalone="yes" ?><Relationships xmlns="http://schemas.openxmlformats.org/package/2006/relationships"><Relationship Id="rId2" Target="../media/image11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3.xml.rels><?xml version="1.0" encoding="UTF-8" standalone="yes" ?><Relationships xmlns="http://schemas.openxmlformats.org/package/2006/relationships"><Relationship Id="rId2" Target="../media/image11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4.xml.rels><?xml version="1.0" encoding="UTF-8" standalone="yes" ?><Relationships xmlns="http://schemas.openxmlformats.org/package/2006/relationships"><Relationship Id="rId2" Target="../media/image11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 ?><Relationships xmlns="http://schemas.openxmlformats.org/package/2006/relationships"><Relationship Id="rId2" Target="../media/image11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7.xml.rels><?xml version="1.0" encoding="UTF-8" standalone="yes" ?><Relationships xmlns="http://schemas.openxmlformats.org/package/2006/relationships"><Relationship Id="rId2" Target="../media/image11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8.xml.rels><?xml version="1.0" encoding="UTF-8" standalone="yes" ?><Relationships xmlns="http://schemas.openxmlformats.org/package/2006/relationships"><Relationship Id="rId2" Target="../media/image11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29.xml.rels><?xml version="1.0" encoding="UTF-8" standalone="yes" ?><Relationships xmlns="http://schemas.openxmlformats.org/package/2006/relationships"><Relationship Id="rId2" Target="../media/image11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 ?><Relationships xmlns="http://schemas.openxmlformats.org/package/2006/relationships"><Relationship Id="rId2" Target="../media/image12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 ?><Relationships xmlns="http://schemas.openxmlformats.org/package/2006/relationships"><Relationship Id="rId2" Target="../media/image12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33.xml.rels><?xml version="1.0" encoding="UTF-8" standalone="yes" ?><Relationships xmlns="http://schemas.openxmlformats.org/package/2006/relationships"><Relationship Id="rId2" Target="../media/image12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34.xml.rels><?xml version="1.0" encoding="UTF-8" standalone="yes" ?><Relationships xmlns="http://schemas.openxmlformats.org/package/2006/relationships"><Relationship Id="rId2" Target="../media/image12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35.xml.rels><?xml version="1.0" encoding="UTF-8" standalone="yes" ?><Relationships xmlns="http://schemas.openxmlformats.org/package/2006/relationships"><Relationship Id="rId2" Target="../media/image12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 ?><Relationships xmlns="http://schemas.openxmlformats.org/package/2006/relationships"><Relationship Id="rId2" Target="../media/image12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38.xml.rels><?xml version="1.0" encoding="UTF-8" standalone="yes" ?><Relationships xmlns="http://schemas.openxmlformats.org/package/2006/relationships"><Relationship Id="rId2" Target="../media/image12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39.xml.rels><?xml version="1.0" encoding="UTF-8" standalone="yes" ?><Relationships xmlns="http://schemas.openxmlformats.org/package/2006/relationships"><Relationship Id="rId2" Target="../media/image12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.xml.rels><?xml version="1.0" encoding="UTF-8" standalone="yes" ?><Relationships xmlns="http://schemas.openxmlformats.org/package/2006/relationships"><Relationship Id="rId2" Target="../media/image1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0.xml.rels><?xml version="1.0" encoding="UTF-8" standalone="yes" ?><Relationships xmlns="http://schemas.openxmlformats.org/package/2006/relationships"><Relationship Id="rId2" Target="../media/image13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1.xml.rels><?xml version="1.0" encoding="UTF-8" standalone="yes" ?><Relationships xmlns="http://schemas.openxmlformats.org/package/2006/relationships"><Relationship Id="rId2" Target="../media/image13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2.xml.rels><?xml version="1.0" encoding="UTF-8" standalone="yes" ?><Relationships xmlns="http://schemas.openxmlformats.org/package/2006/relationships"><Relationship Id="rId2" Target="../media/image13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3.xml.rels><?xml version="1.0" encoding="UTF-8" standalone="yes" ?><Relationships xmlns="http://schemas.openxmlformats.org/package/2006/relationships"><Relationship Id="rId2" Target="../media/image13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4.xml.rels><?xml version="1.0" encoding="UTF-8" standalone="yes" ?><Relationships xmlns="http://schemas.openxmlformats.org/package/2006/relationships"><Relationship Id="rId2" Target="../media/image134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145.xml.rels><?xml version="1.0" encoding="UTF-8" standalone="yes" ?><Relationships xmlns="http://schemas.openxmlformats.org/package/2006/relationships"><Relationship Id="rId2" Target="../media/image13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6.xml.rels><?xml version="1.0" encoding="UTF-8" standalone="yes" ?><Relationships xmlns="http://schemas.openxmlformats.org/package/2006/relationships"><Relationship Id="rId2" Target="../media/image13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7.xml.rels><?xml version="1.0" encoding="UTF-8" standalone="yes" ?><Relationships xmlns="http://schemas.openxmlformats.org/package/2006/relationships"><Relationship Id="rId2" Target="../media/image13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8.xml.rels><?xml version="1.0" encoding="UTF-8" standalone="yes" ?><Relationships xmlns="http://schemas.openxmlformats.org/package/2006/relationships"><Relationship Id="rId2" Target="../media/image13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49.xml.rels><?xml version="1.0" encoding="UTF-8" standalone="yes" ?><Relationships xmlns="http://schemas.openxmlformats.org/package/2006/relationships"><Relationship Id="rId2" Target="../media/image13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 ?><Relationships xmlns="http://schemas.openxmlformats.org/package/2006/relationships"><Relationship Id="rId2" Target="../media/image14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1.xml.rels><?xml version="1.0" encoding="UTF-8" standalone="yes" ?><Relationships xmlns="http://schemas.openxmlformats.org/package/2006/relationships"><Relationship Id="rId2" Target="../media/image14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2.xml.rels><?xml version="1.0" encoding="UTF-8" standalone="yes" ?><Relationships xmlns="http://schemas.openxmlformats.org/package/2006/relationships"><Relationship Id="rId2" Target="../media/image14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3.xml.rels><?xml version="1.0" encoding="UTF-8" standalone="yes" ?><Relationships xmlns="http://schemas.openxmlformats.org/package/2006/relationships"><Relationship Id="rId2" Target="../media/image14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4.xml.rels><?xml version="1.0" encoding="UTF-8" standalone="yes" ?><Relationships xmlns="http://schemas.openxmlformats.org/package/2006/relationships"><Relationship Id="rId3" Target="https://www.nytimes.com/2021/11/11/opinion/sway-kara-swisher-jaron-lanier.html" TargetMode="External" Type="http://schemas.openxmlformats.org/officeDocument/2006/relationships/hyperlink"/><Relationship Id="rId2" Target="../media/image144.jpeg" Type="http://schemas.openxmlformats.org/officeDocument/2006/relationships/image"/><Relationship Id="rId1" Target="../slideLayouts/slideLayout5.xml" Type="http://schemas.openxmlformats.org/officeDocument/2006/relationships/slideLayout"/><Relationship Id="rId4" Target="https://www.nytimes.com/2021/11/11/opinion/sway-kara-swisher-jaron-lanier.html?showTranscript=1" TargetMode="External" Type="http://schemas.openxmlformats.org/officeDocument/2006/relationships/hyperlink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customXml" Target="../ink/ink11.xm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customXml" Target="../ink/ink13.xml"/></Relationships>
</file>

<file path=ppt/slides/_rels/slide156.xml.rels><?xml version="1.0" encoding="UTF-8" standalone="yes" ?><Relationships xmlns="http://schemas.openxmlformats.org/package/2006/relationships"><Relationship Id="rId2" Target="../media/image14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7.xml.rels><?xml version="1.0" encoding="UTF-8" standalone="yes" ?><Relationships xmlns="http://schemas.openxmlformats.org/package/2006/relationships"><Relationship Id="rId2" Target="../media/image14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8.xml.rels><?xml version="1.0" encoding="UTF-8" standalone="yes" ?><Relationships xmlns="http://schemas.openxmlformats.org/package/2006/relationships"><Relationship Id="rId2" Target="../media/image14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 ?><Relationships xmlns="http://schemas.openxmlformats.org/package/2006/relationships"><Relationship Id="rId2" Target="../media/image151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164.xml.rels><?xml version="1.0" encoding="UTF-8" standalone="yes" ?><Relationships xmlns="http://schemas.openxmlformats.org/package/2006/relationships"><Relationship Id="rId2" Target="../media/image15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65.xml.rels><?xml version="1.0" encoding="UTF-8" standalone="yes" ?><Relationships xmlns="http://schemas.openxmlformats.org/package/2006/relationships"><Relationship Id="rId2" Target="../media/image15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66.xml.rels><?xml version="1.0" encoding="UTF-8" standalone="yes" ?><Relationships xmlns="http://schemas.openxmlformats.org/package/2006/relationships"><Relationship Id="rId2" Target="../media/image15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/Relationships>
</file>

<file path=ppt/slides/_rels/slide169.xml.rels><?xml version="1.0" encoding="UTF-8" standalone="yes" ?><Relationships xmlns="http://schemas.openxmlformats.org/package/2006/relationships"><Relationship Id="rId2" Target="../media/image15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.xml.rels><?xml version="1.0" encoding="UTF-8" standalone="yes" ?><Relationships xmlns="http://schemas.openxmlformats.org/package/2006/relationships"><Relationship Id="rId2" Target="../media/image15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70.xml.rels><?xml version="1.0" encoding="UTF-8" standalone="yes" ?><Relationships xmlns="http://schemas.openxmlformats.org/package/2006/relationships"><Relationship Id="rId2" Target="../media/image15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1.xml.rels><?xml version="1.0" encoding="UTF-8" standalone="yes" ?><Relationships xmlns="http://schemas.openxmlformats.org/package/2006/relationships"><Relationship Id="rId2" Target="../media/image15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2.xml.rels><?xml version="1.0" encoding="UTF-8" standalone="yes" ?><Relationships xmlns="http://schemas.openxmlformats.org/package/2006/relationships"><Relationship Id="rId2" Target="../media/image16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3.xml.rels><?xml version="1.0" encoding="UTF-8" standalone="yes" ?><Relationships xmlns="http://schemas.openxmlformats.org/package/2006/relationships"><Relationship Id="rId2" Target="../media/image16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4.xml.rels><?xml version="1.0" encoding="UTF-8" standalone="yes" ?><Relationships xmlns="http://schemas.openxmlformats.org/package/2006/relationships"><Relationship Id="rId2" Target="../media/image16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5.xml.rels><?xml version="1.0" encoding="UTF-8" standalone="yes" ?><Relationships xmlns="http://schemas.openxmlformats.org/package/2006/relationships"><Relationship Id="rId2" Target="../media/image16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6.xml.rels><?xml version="1.0" encoding="UTF-8" standalone="yes" ?><Relationships xmlns="http://schemas.openxmlformats.org/package/2006/relationships"><Relationship Id="rId2" Target="../media/image16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7.xml.rels><?xml version="1.0" encoding="UTF-8" standalone="yes" ?><Relationships xmlns="http://schemas.openxmlformats.org/package/2006/relationships"><Relationship Id="rId2" Target="../media/image16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8.xml.rels><?xml version="1.0" encoding="UTF-8" standalone="yes" ?><Relationships xmlns="http://schemas.openxmlformats.org/package/2006/relationships"><Relationship Id="rId2" Target="../media/image16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79.xml.rels><?xml version="1.0" encoding="UTF-8" standalone="yes" ?><Relationships xmlns="http://schemas.openxmlformats.org/package/2006/relationships"><Relationship Id="rId2" Target="../media/image16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 ?><Relationships xmlns="http://schemas.openxmlformats.org/package/2006/relationships"><Relationship Id="rId2" Target="../media/image16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81.xml.rels><?xml version="1.0" encoding="UTF-8" standalone="yes" ?><Relationships xmlns="http://schemas.openxmlformats.org/package/2006/relationships"><Relationship Id="rId2" Target="../media/image169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182.xml.rels><?xml version="1.0" encoding="UTF-8" standalone="yes" ?><Relationships xmlns="http://schemas.openxmlformats.org/package/2006/relationships"><Relationship Id="rId2" Target="../media/image170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 ?><Relationships xmlns="http://schemas.openxmlformats.org/package/2006/relationships"><Relationship Id="rId2" Target="../media/image17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 ?><Relationships xmlns="http://schemas.openxmlformats.org/package/2006/relationships"><Relationship Id="rId2" Target="../media/image174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 ?><Relationships xmlns="http://schemas.openxmlformats.org/package/2006/relationships"><Relationship Id="rId2" Target="../media/image177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194.xml.rels><?xml version="1.0" encoding="UTF-8" standalone="yes" ?><Relationships xmlns="http://schemas.openxmlformats.org/package/2006/relationships"><Relationship Id="rId2" Target="../media/image178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 ?><Relationships xmlns="http://schemas.openxmlformats.org/package/2006/relationships"><Relationship Id="rId2" Target="../media/image180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98.xml.rels><?xml version="1.0" encoding="UTF-8" standalone="yes" ?><Relationships xmlns="http://schemas.openxmlformats.org/package/2006/relationships"><Relationship Id="rId2" Target="../media/image181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99.xml.rels><?xml version="1.0" encoding="UTF-8" standalone="yes" ?><Relationships xmlns="http://schemas.openxmlformats.org/package/2006/relationships"><Relationship Id="rId2" Target="../media/image18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.xml.rels><?xml version="1.0" encoding="UTF-8" standalone="yes" ?><Relationships xmlns="http://schemas.openxmlformats.org/package/2006/relationships"><Relationship Id="rId2" Target="../media/image5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 ?><Relationships xmlns="http://schemas.openxmlformats.org/package/2006/relationships"><Relationship Id="rId3" Target="../media/image183.jpeg" Type="http://schemas.openxmlformats.org/officeDocument/2006/relationships/image"/><Relationship Id="rId2" Target="https://vimeo.com/46304267" TargetMode="External" Type="http://schemas.openxmlformats.org/officeDocument/2006/relationships/hyperlink"/><Relationship Id="rId1" Target="../slideLayouts/slideLayout5.xml" Type="http://schemas.openxmlformats.org/officeDocument/2006/relationships/slideLayout"/></Relationships>
</file>

<file path=ppt/slides/_rels/slide201.xml.rels><?xml version="1.0" encoding="UTF-8" standalone="yes" ?><Relationships xmlns="http://schemas.openxmlformats.org/package/2006/relationships"><Relationship Id="rId2" Target="../media/image18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202.xml.rels><?xml version="1.0" encoding="UTF-8" standalone="yes" ?><Relationships xmlns="http://schemas.openxmlformats.org/package/2006/relationships"><Relationship Id="rId2" Target="../media/image18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 ?><Relationships xmlns="http://schemas.openxmlformats.org/package/2006/relationships"><Relationship Id="rId2" Target="../media/image19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 ?><Relationships xmlns="http://schemas.openxmlformats.org/package/2006/relationships"><Relationship Id="rId2" Target="../media/image1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 ?><Relationships xmlns="http://schemas.openxmlformats.org/package/2006/relationships"><Relationship Id="rId2" Target="../media/image19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 ?><Relationships xmlns="http://schemas.openxmlformats.org/package/2006/relationships"><Relationship Id="rId2" Target="../media/image18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28.xml.rels><?xml version="1.0" encoding="UTF-8" standalone="yes" ?><Relationships xmlns="http://schemas.openxmlformats.org/package/2006/relationships"><Relationship Id="rId2" Target="../media/image1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 ?><Relationships xmlns="http://schemas.openxmlformats.org/package/2006/relationships"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 ?><Relationships xmlns="http://schemas.openxmlformats.org/package/2006/relationships"><Relationship Id="rId2" Target="../media/image2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33.xml.rels><?xml version="1.0" encoding="UTF-8" standalone="yes" ?><Relationships xmlns="http://schemas.openxmlformats.org/package/2006/relationships"><Relationship Id="rId2" Target="../media/image2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34.xml.rels><?xml version="1.0" encoding="UTF-8" standalone="yes" ?><Relationships xmlns="http://schemas.openxmlformats.org/package/2006/relationships"><Relationship Id="rId2" Target="../media/image2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 ?><Relationships xmlns="http://schemas.openxmlformats.org/package/2006/relationships"><Relationship Id="rId2" Target="../media/image2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37.xml.rels><?xml version="1.0" encoding="UTF-8" standalone="yes" ?><Relationships xmlns="http://schemas.openxmlformats.org/package/2006/relationships"><Relationship Id="rId2" Target="../media/image2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38.xml.rels><?xml version="1.0" encoding="UTF-8" standalone="yes" ?><Relationships xmlns="http://schemas.openxmlformats.org/package/2006/relationships"><Relationship Id="rId2" Target="../media/image2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39.xml.rels><?xml version="1.0" encoding="UTF-8" standalone="yes" ?><Relationships xmlns="http://schemas.openxmlformats.org/package/2006/relationships"><Relationship Id="rId2" Target="../media/image2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 ?><Relationships xmlns="http://schemas.openxmlformats.org/package/2006/relationships"><Relationship Id="rId2" Target="../media/image2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1.xml.rels><?xml version="1.0" encoding="UTF-8" standalone="yes" ?><Relationships xmlns="http://schemas.openxmlformats.org/package/2006/relationships"><Relationship Id="rId2" Target="../media/image3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2.xml.rels><?xml version="1.0" encoding="UTF-8" standalone="yes" ?><Relationships xmlns="http://schemas.openxmlformats.org/package/2006/relationships"><Relationship Id="rId2" Target="../media/image3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3.xml.rels><?xml version="1.0" encoding="UTF-8" standalone="yes" ?><Relationships xmlns="http://schemas.openxmlformats.org/package/2006/relationships"><Relationship Id="rId2" Target="../media/image3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4.xml.rels><?xml version="1.0" encoding="UTF-8" standalone="yes" ?><Relationships xmlns="http://schemas.openxmlformats.org/package/2006/relationships"><Relationship Id="rId2" Target="../media/image3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5.xml.rels><?xml version="1.0" encoding="UTF-8" standalone="yes" ?><Relationships xmlns="http://schemas.openxmlformats.org/package/2006/relationships"><Relationship Id="rId2" Target="../media/image3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6.xml.rels><?xml version="1.0" encoding="UTF-8" standalone="yes" ?><Relationships xmlns="http://schemas.openxmlformats.org/package/2006/relationships"><Relationship Id="rId2" Target="../media/image3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 ?><Relationships xmlns="http://schemas.openxmlformats.org/package/2006/relationships"><Relationship Id="rId2" Target="../media/image3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49.xml.rels><?xml version="1.0" encoding="UTF-8" standalone="yes" ?><Relationships xmlns="http://schemas.openxmlformats.org/package/2006/relationships"><Relationship Id="rId2" Target="../media/image3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 ?><Relationships xmlns="http://schemas.openxmlformats.org/package/2006/relationships"><Relationship Id="rId2" Target="../media/image3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1.xml.rels><?xml version="1.0" encoding="UTF-8" standalone="yes" ?><Relationships xmlns="http://schemas.openxmlformats.org/package/2006/relationships"><Relationship Id="rId2" Target="../media/image3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2.xml.rels><?xml version="1.0" encoding="UTF-8" standalone="yes" ?><Relationships xmlns="http://schemas.openxmlformats.org/package/2006/relationships"><Relationship Id="rId2" Target="../media/image4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3.xml.rels><?xml version="1.0" encoding="UTF-8" standalone="yes" ?><Relationships xmlns="http://schemas.openxmlformats.org/package/2006/relationships"><Relationship Id="rId2" Target="../media/image41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54.xml.rels><?xml version="1.0" encoding="UTF-8" standalone="yes" ?><Relationships xmlns="http://schemas.openxmlformats.org/package/2006/relationships"><Relationship Id="rId2" Target="../media/image4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5.xml.rels><?xml version="1.0" encoding="UTF-8" standalone="yes" ?><Relationships xmlns="http://schemas.openxmlformats.org/package/2006/relationships"><Relationship Id="rId2" Target="../media/image4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6.xml.rels><?xml version="1.0" encoding="UTF-8" standalone="yes" ?><Relationships xmlns="http://schemas.openxmlformats.org/package/2006/relationships"><Relationship Id="rId2" Target="../media/image4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7.xml.rels><?xml version="1.0" encoding="UTF-8" standalone="yes" ?><Relationships xmlns="http://schemas.openxmlformats.org/package/2006/relationships"><Relationship Id="rId2" Target="../media/image4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8.xml.rels><?xml version="1.0" encoding="UTF-8" standalone="yes" ?><Relationships xmlns="http://schemas.openxmlformats.org/package/2006/relationships"><Relationship Id="rId2" Target="../media/image4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59.xml.rels><?xml version="1.0" encoding="UTF-8" standalone="yes" ?><Relationships xmlns="http://schemas.openxmlformats.org/package/2006/relationships"><Relationship Id="rId3" Target="../media/image48.jpeg" Type="http://schemas.openxmlformats.org/officeDocument/2006/relationships/image"/><Relationship Id="rId2" Target="../media/image47.pn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commlaw.allard.ubc.ca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 ?><Relationships xmlns="http://schemas.openxmlformats.org/package/2006/relationships"><Relationship Id="rId2" Target="../media/image4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61.xml.rels><?xml version="1.0" encoding="UTF-8" standalone="yes" ?><Relationships xmlns="http://schemas.openxmlformats.org/package/2006/relationships"><Relationship Id="rId2" Target="../media/image5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62.xml.rels><?xml version="1.0" encoding="UTF-8" standalone="yes" ?><Relationships xmlns="http://schemas.openxmlformats.org/package/2006/relationships"><Relationship Id="rId2" Target="../media/image5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63.xml.rels><?xml version="1.0" encoding="UTF-8" standalone="yes" ?><Relationships xmlns="http://schemas.openxmlformats.org/package/2006/relationships"><Relationship Id="rId2" Target="../media/image5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64.xml.rels><?xml version="1.0" encoding="UTF-8" standalone="yes" ?><Relationships xmlns="http://schemas.openxmlformats.org/package/2006/relationships"><Relationship Id="rId2" Target="../media/image5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 ?><Relationships xmlns="http://schemas.openxmlformats.org/package/2006/relationships"><Relationship Id="rId3" Target="../media/image56.jpeg" Type="http://schemas.openxmlformats.org/officeDocument/2006/relationships/image"/><Relationship Id="rId2" Target="../media/image55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7.xml.rels><?xml version="1.0" encoding="UTF-8" standalone="yes" ?><Relationships xmlns="http://schemas.openxmlformats.org/package/2006/relationships"><Relationship Id="rId2" Target="../media/image57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8.xml.rels><?xml version="1.0" encoding="UTF-8" standalone="yes" ?><Relationships xmlns="http://schemas.openxmlformats.org/package/2006/relationships"><Relationship Id="rId2" Target="../media/image58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9.xml.rels><?xml version="1.0" encoding="UTF-8" standalone="yes" ?><Relationships xmlns="http://schemas.openxmlformats.org/package/2006/relationships"><Relationship Id="rId2" Target="../media/image59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yes" ?><Relationships xmlns="http://schemas.openxmlformats.org/package/2006/relationships"><Relationship Id="rId2" Target="../media/image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customXml" Target="../ink/ink2.xml"/><Relationship Id="rId10" Type="http://schemas.openxmlformats.org/officeDocument/2006/relationships/image" Target="../media/image540.png"/><Relationship Id="rId4" Type="http://schemas.openxmlformats.org/officeDocument/2006/relationships/image" Target="../media/image510.png"/><Relationship Id="rId9" Type="http://schemas.openxmlformats.org/officeDocument/2006/relationships/customXml" Target="../ink/ink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 ?><Relationships xmlns="http://schemas.openxmlformats.org/package/2006/relationships"><Relationship Id="rId2" Target="../media/image61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 ?><Relationships xmlns="http://schemas.openxmlformats.org/package/2006/relationships"><Relationship Id="rId2" Target="../media/image62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76.xml.rels><?xml version="1.0" encoding="UTF-8" standalone="yes" ?><Relationships xmlns="http://schemas.openxmlformats.org/package/2006/relationships"><Relationship Id="rId2" Target="../media/image63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77.xml.rels><?xml version="1.0" encoding="UTF-8" standalone="yes" ?><Relationships xmlns="http://schemas.openxmlformats.org/package/2006/relationships"><Relationship Id="rId2" Target="../media/image64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cms.ubc.ca/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 ?><Relationships xmlns="http://schemas.openxmlformats.org/package/2006/relationships"><Relationship Id="rId8" Target="../media/image660.png" Type="http://schemas.openxmlformats.org/officeDocument/2006/relationships/image"/><Relationship Id="rId3" Target="../ink/ink5.xml" Type="http://schemas.openxmlformats.org/officeDocument/2006/relationships/customXml"/><Relationship Id="rId7" Target="../ink/ink7.xml" Type="http://schemas.openxmlformats.org/officeDocument/2006/relationships/customXml"/><Relationship Id="rId12" Target="../media/image68.png" Type="http://schemas.openxmlformats.org/officeDocument/2006/relationships/image"/><Relationship Id="rId2" Target="../media/image66.jpe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650.png" Type="http://schemas.openxmlformats.org/officeDocument/2006/relationships/image"/><Relationship Id="rId11" Target="../ink/ink9.xml" Type="http://schemas.openxmlformats.org/officeDocument/2006/relationships/customXml"/><Relationship Id="rId5" Target="../ink/ink6.xml" Type="http://schemas.openxmlformats.org/officeDocument/2006/relationships/customXml"/><Relationship Id="rId10" Target="../media/image67.png" Type="http://schemas.openxmlformats.org/officeDocument/2006/relationships/image"/><Relationship Id="rId4" Target="../media/image640.png" Type="http://schemas.openxmlformats.org/officeDocument/2006/relationships/image"/><Relationship Id="rId9" Target="../ink/ink8.xml" Type="http://schemas.openxmlformats.org/officeDocument/2006/relationships/custom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 ?><Relationships xmlns="http://schemas.openxmlformats.org/package/2006/relationships"><Relationship Id="rId2" Target="../media/image69.jpeg" Type="http://schemas.openxmlformats.org/officeDocument/2006/relationships/image"/><Relationship Id="rId1" Target="../slideLayouts/slideLayout4.xml" Type="http://schemas.openxmlformats.org/officeDocument/2006/relationships/slideLayout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 ?><Relationships xmlns="http://schemas.openxmlformats.org/package/2006/relationships"><Relationship Id="rId2" Target="../media/image7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1.xml.rels><?xml version="1.0" encoding="UTF-8" standalone="yes" ?><Relationships xmlns="http://schemas.openxmlformats.org/package/2006/relationships"><Relationship Id="rId2" Target="../media/image75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92.xml.rels><?xml version="1.0" encoding="UTF-8" standalone="yes" ?><Relationships xmlns="http://schemas.openxmlformats.org/package/2006/relationships"><Relationship Id="rId2" Target="../media/image76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93.xml.rels><?xml version="1.0" encoding="UTF-8" standalone="yes" ?><Relationships xmlns="http://schemas.openxmlformats.org/package/2006/relationships"><Relationship Id="rId2" Target="../media/image77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94.xml.rels><?xml version="1.0" encoding="UTF-8" standalone="yes" ?><Relationships xmlns="http://schemas.openxmlformats.org/package/2006/relationships"><Relationship Id="rId2" Target="../media/image78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95.xml.rels><?xml version="1.0" encoding="UTF-8" standalone="yes" ?><Relationships xmlns="http://schemas.openxmlformats.org/package/2006/relationships"><Relationship Id="rId2" Target="../media/image79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96.xml.rels><?xml version="1.0" encoding="UTF-8" standalone="yes" ?><Relationships xmlns="http://schemas.openxmlformats.org/package/2006/relationships"><Relationship Id="rId2" Target="../media/image80.jpe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 ?><Relationships xmlns="http://schemas.openxmlformats.org/package/2006/relationships"><Relationship Id="rId2" Target="../media/image82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996"/>
            <a:ext cx="9103280" cy="2048933"/>
          </a:xfrm>
        </p:spPr>
        <p:txBody>
          <a:bodyPr>
            <a:noAutofit/>
          </a:bodyPr>
          <a:lstStyle/>
          <a:p>
            <a:pPr algn="ctr"/>
            <a:br>
              <a:rPr lang="en-US" sz="4800" b="1" dirty="0">
                <a:solidFill>
                  <a:srgbClr val="FFFF00"/>
                </a:solidFill>
                <a:cs typeface="OCR A Std"/>
              </a:rPr>
            </a:br>
            <a:r>
              <a:rPr lang="en-US" b="1" dirty="0">
                <a:solidFill>
                  <a:srgbClr val="FFFF00"/>
                </a:solidFill>
                <a:cs typeface="OCR A Std"/>
              </a:rPr>
              <a:t>Mapping Communications Law  </a:t>
            </a:r>
            <a:br>
              <a:rPr lang="en-US" b="1" dirty="0">
                <a:solidFill>
                  <a:srgbClr val="FFFF00"/>
                </a:solidFill>
                <a:cs typeface="OCR A Std"/>
              </a:rPr>
            </a:br>
            <a:r>
              <a:rPr lang="en-US" b="1" dirty="0">
                <a:solidFill>
                  <a:srgbClr val="FFFFFF"/>
                </a:solidFill>
                <a:cs typeface="OCR A Std"/>
              </a:rPr>
              <a:t>1</a:t>
            </a:r>
            <a:r>
              <a:rPr lang="en-US" b="1" dirty="0">
                <a:solidFill>
                  <a:srgbClr val="FF0000"/>
                </a:solidFill>
                <a:cs typeface="OCR A Std"/>
              </a:rPr>
              <a:t>.</a:t>
            </a:r>
            <a:r>
              <a:rPr lang="en-US" b="1" dirty="0">
                <a:solidFill>
                  <a:srgbClr val="FFFFFF"/>
                </a:solidFill>
                <a:cs typeface="OCR A Std"/>
              </a:rPr>
              <a:t>0</a:t>
            </a:r>
            <a:r>
              <a:rPr lang="en-US" b="1" dirty="0">
                <a:solidFill>
                  <a:schemeClr val="accent5"/>
                </a:solidFill>
                <a:cs typeface="OCR A Std"/>
              </a:rPr>
              <a:t> to</a:t>
            </a:r>
            <a:r>
              <a:rPr lang="en-US" b="1" dirty="0">
                <a:solidFill>
                  <a:schemeClr val="bg1"/>
                </a:solidFill>
                <a:cs typeface="OCR A Std"/>
              </a:rPr>
              <a:t> 3</a:t>
            </a:r>
            <a:r>
              <a:rPr lang="en-US" b="1" dirty="0">
                <a:solidFill>
                  <a:srgbClr val="FF0000"/>
                </a:solidFill>
                <a:cs typeface="OCR A Std"/>
              </a:rPr>
              <a:t>.</a:t>
            </a:r>
            <a:r>
              <a:rPr lang="en-US" b="1" dirty="0">
                <a:solidFill>
                  <a:schemeClr val="bg1"/>
                </a:solidFill>
                <a:cs typeface="OCR A Std"/>
              </a:rPr>
              <a:t>0</a:t>
            </a:r>
            <a:r>
              <a:rPr lang="en-US" b="1" dirty="0">
                <a:solidFill>
                  <a:srgbClr val="FF0000"/>
                </a:solidFill>
                <a:cs typeface="OCR A Std"/>
              </a:rPr>
              <a:t>: </a:t>
            </a:r>
            <a:r>
              <a:rPr lang="en-US" b="1" dirty="0">
                <a:solidFill>
                  <a:srgbClr val="00B0F0"/>
                </a:solidFill>
                <a:cs typeface="OCR A Std"/>
              </a:rPr>
              <a:t>Meta</a:t>
            </a:r>
            <a:r>
              <a:rPr lang="en-US" b="1" dirty="0">
                <a:solidFill>
                  <a:srgbClr val="FF0000"/>
                </a:solidFill>
                <a:cs typeface="OCR A Std"/>
              </a:rPr>
              <a:t>-</a:t>
            </a:r>
            <a:r>
              <a:rPr lang="en-US" b="1" dirty="0">
                <a:solidFill>
                  <a:srgbClr val="00B0F0"/>
                </a:solidFill>
                <a:cs typeface="OCR A Std"/>
              </a:rPr>
              <a:t>verse</a:t>
            </a:r>
            <a:r>
              <a:rPr lang="en-US" b="1" dirty="0">
                <a:solidFill>
                  <a:srgbClr val="FF0000"/>
                </a:solidFill>
                <a:cs typeface="OCR A Std"/>
              </a:rPr>
              <a:t>-</a:t>
            </a:r>
            <a:r>
              <a:rPr lang="en-US" b="1" dirty="0" err="1">
                <a:solidFill>
                  <a:srgbClr val="00B0F0"/>
                </a:solidFill>
                <a:cs typeface="OCR A Std"/>
              </a:rPr>
              <a:t>ing</a:t>
            </a:r>
            <a:r>
              <a:rPr lang="en-US" b="1" dirty="0">
                <a:solidFill>
                  <a:srgbClr val="FF0000"/>
                </a:solidFill>
                <a:cs typeface="OCR A Std"/>
              </a:rPr>
              <a:t> &amp; </a:t>
            </a:r>
            <a:r>
              <a:rPr lang="en-US" b="1" dirty="0">
                <a:solidFill>
                  <a:srgbClr val="00B0F0"/>
                </a:solidFill>
                <a:cs typeface="OCR A Std"/>
              </a:rPr>
              <a:t>Core Binaries</a:t>
            </a:r>
            <a:br>
              <a:rPr lang="en-US" sz="4800" b="1" dirty="0">
                <a:solidFill>
                  <a:srgbClr val="3366FF"/>
                </a:solidFill>
                <a:cs typeface="OCR A Std"/>
              </a:rPr>
            </a:br>
            <a:endParaRPr lang="en-US" sz="4800" b="1" dirty="0">
              <a:solidFill>
                <a:srgbClr val="3366FF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201333"/>
            <a:ext cx="8646081" cy="3897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  <a:cs typeface="Lucida Console"/>
              </a:rPr>
              <a:t>Talk 2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CFFCC"/>
                </a:solidFill>
                <a:cs typeface="Lucida Console"/>
              </a:rPr>
              <a:t>LAW 424 001</a:t>
            </a:r>
            <a:r>
              <a:rPr lang="en-US" sz="2200" b="1" dirty="0">
                <a:solidFill>
                  <a:srgbClr val="FF0000"/>
                </a:solidFill>
                <a:cs typeface="Lucida Console"/>
              </a:rPr>
              <a:t>/</a:t>
            </a:r>
            <a:r>
              <a:rPr lang="en-US" sz="2200" b="1" dirty="0">
                <a:solidFill>
                  <a:srgbClr val="CCFFCC"/>
                </a:solidFill>
                <a:cs typeface="Lucida Console"/>
              </a:rPr>
              <a:t>571 001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  <a:cs typeface="Lucida Console"/>
              </a:rPr>
              <a:t>Communications Law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CFFCC"/>
                </a:solidFill>
                <a:cs typeface="Lucida Console"/>
              </a:rPr>
              <a:t>Allard School of Law</a:t>
            </a:r>
            <a:r>
              <a:rPr lang="en-US" sz="2200" b="1" dirty="0">
                <a:solidFill>
                  <a:srgbClr val="FF0000"/>
                </a:solidFill>
                <a:cs typeface="Lucida Console"/>
              </a:rPr>
              <a:t>,</a:t>
            </a:r>
            <a:r>
              <a:rPr lang="en-US" sz="2200" b="1" dirty="0">
                <a:solidFill>
                  <a:srgbClr val="CCFFCC"/>
                </a:solidFill>
                <a:cs typeface="Lucida Console"/>
              </a:rPr>
              <a:t> UBC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CFFCC"/>
                </a:solidFill>
                <a:cs typeface="Lucida Console"/>
              </a:rPr>
              <a:t>Spring</a:t>
            </a:r>
            <a:r>
              <a:rPr lang="en-US" sz="2200" b="1" dirty="0">
                <a:solidFill>
                  <a:srgbClr val="FF0000"/>
                </a:solidFill>
                <a:cs typeface="Lucida Console"/>
              </a:rPr>
              <a:t>,</a:t>
            </a:r>
            <a:r>
              <a:rPr lang="en-US" sz="2200" b="1" dirty="0">
                <a:solidFill>
                  <a:srgbClr val="CCFFCC"/>
                </a:solidFill>
                <a:cs typeface="Lucida Console"/>
              </a:rPr>
              <a:t> 2022</a:t>
            </a:r>
            <a:endParaRPr lang="en-US" sz="2200" b="1" dirty="0">
              <a:solidFill>
                <a:schemeClr val="bg1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4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4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sz="1600" dirty="0">
                <a:solidFill>
                  <a:srgbClr val="FFFFFF"/>
                </a:solidFill>
                <a:latin typeface="+mn-lt"/>
                <a:cs typeface="Lucida Console"/>
              </a:rPr>
              <a:t>QMUL School of Law (CCLS)</a:t>
            </a:r>
            <a:endParaRPr lang="en-US" sz="16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cs typeface="Lucida Console"/>
              </a:rPr>
              <a:t>Whiteboard Law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  <a:latin typeface="+mn-lt"/>
                <a:cs typeface="Lucida Console"/>
                <a:hlinkClick r:id="rId4"/>
              </a:rPr>
              <a:t>http://commlaw.allard.ubc</a:t>
            </a:r>
            <a:r>
              <a:rPr lang="en-US" sz="1600" dirty="0">
                <a:solidFill>
                  <a:srgbClr val="FFFF00"/>
                </a:solidFill>
                <a:latin typeface="+mn-lt"/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FFFF"/>
                </a:solidFill>
                <a:latin typeface="+mn-lt"/>
                <a:cs typeface="Lucida Console"/>
              </a:rPr>
              <a:t>@</a:t>
            </a:r>
            <a:r>
              <a:rPr lang="en-US" sz="1600" dirty="0" err="1">
                <a:solidFill>
                  <a:srgbClr val="FFFFFF"/>
                </a:solidFill>
                <a:latin typeface="+mn-lt"/>
                <a:cs typeface="Lucida Console"/>
              </a:rPr>
              <a:t>jonfestinger</a:t>
            </a:r>
            <a:endParaRPr lang="en-US" sz="1600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FF00"/>
                </a:solidFill>
                <a:latin typeface="+mn-lt"/>
                <a:cs typeface="Lucida Console"/>
                <a:hlinkClick r:id="rId5"/>
              </a:rPr>
              <a:t>jon_festinger@thecdm.ca</a:t>
            </a:r>
            <a:endParaRPr lang="en-US" sz="1600" dirty="0">
              <a:solidFill>
                <a:srgbClr val="FFFF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5822429" y="3631800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6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50" y="18692"/>
            <a:ext cx="7795549" cy="1314807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FFFF00"/>
                </a:solidFill>
                <a:latin typeface="+mn-lt"/>
              </a:rPr>
              <a:t>Tips</a:t>
            </a:r>
            <a:r>
              <a:rPr lang="en-US" sz="7200" b="1" dirty="0">
                <a:solidFill>
                  <a:srgbClr val="FF0000"/>
                </a:solidFill>
                <a:latin typeface="+mn-lt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714499"/>
            <a:ext cx="8686800" cy="420349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4800" dirty="0">
                <a:solidFill>
                  <a:schemeClr val="bg1"/>
                </a:solidFill>
                <a:latin typeface="+mn-lt"/>
                <a:cs typeface="Lucida Console"/>
              </a:rPr>
              <a:t>Don’t feel your blogs have to be perfect. Engaging and engaging others is the key.</a:t>
            </a:r>
          </a:p>
          <a:p>
            <a:pPr marL="457200" indent="-457200">
              <a:buAutoNum type="arabicPeriod"/>
            </a:pPr>
            <a:endParaRPr lang="en-US" sz="4800" dirty="0">
              <a:solidFill>
                <a:schemeClr val="bg1"/>
              </a:solidFill>
              <a:latin typeface="+mn-lt"/>
              <a:cs typeface="Lucida Console"/>
            </a:endParaRPr>
          </a:p>
          <a:p>
            <a:pPr marL="457200" indent="-457200">
              <a:buAutoNum type="arabicPeriod"/>
            </a:pPr>
            <a:r>
              <a:rPr lang="en-US" sz="4800" dirty="0">
                <a:solidFill>
                  <a:schemeClr val="bg1"/>
                </a:solidFill>
                <a:latin typeface="+mn-lt"/>
                <a:cs typeface="Lucida Console"/>
              </a:rPr>
              <a:t>Please tweet </a:t>
            </a:r>
            <a:r>
              <a:rPr lang="en-US" sz="4800" dirty="0">
                <a:solidFill>
                  <a:srgbClr val="FFFF00"/>
                </a:solidFill>
                <a:latin typeface="+mn-lt"/>
                <a:cs typeface="Lucida Console"/>
              </a:rPr>
              <a:t>#</a:t>
            </a:r>
            <a:r>
              <a:rPr lang="en-US" sz="4800" dirty="0" err="1">
                <a:solidFill>
                  <a:srgbClr val="FFFF00"/>
                </a:solidFill>
                <a:latin typeface="+mn-lt"/>
                <a:cs typeface="Lucida Console"/>
              </a:rPr>
              <a:t>allardcomm</a:t>
            </a:r>
            <a:r>
              <a:rPr lang="en-US" sz="4800" dirty="0">
                <a:solidFill>
                  <a:srgbClr val="FFFF00"/>
                </a:solidFill>
                <a:latin typeface="+mn-lt"/>
                <a:cs typeface="Lucida Consol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14522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13179"/>
            <a:ext cx="8188036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Post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Truth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  <a:r>
              <a:rPr lang="en-US" b="1" dirty="0">
                <a:solidFill>
                  <a:schemeClr val="bg1"/>
                </a:solidFill>
              </a:rPr>
              <a:t>Un</a:t>
            </a:r>
            <a:r>
              <a:rPr lang="en-US" b="1" dirty="0">
                <a:solidFill>
                  <a:srgbClr val="FFFF00"/>
                </a:solidFill>
              </a:rPr>
              <a:t>predictability</a:t>
            </a:r>
          </a:p>
        </p:txBody>
      </p:sp>
      <p:pic>
        <p:nvPicPr>
          <p:cNvPr id="4" name="Content Placeholder 3" descr="Screen Shot 2017-04-20 at 1.49.46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r="-433"/>
          <a:stretch/>
        </p:blipFill>
        <p:spPr>
          <a:xfrm>
            <a:off x="1995804" y="1028700"/>
            <a:ext cx="5179195" cy="4843463"/>
          </a:xfrm>
        </p:spPr>
      </p:pic>
    </p:spTree>
    <p:extLst>
      <p:ext uri="{BB962C8B-B14F-4D97-AF65-F5344CB8AC3E}">
        <p14:creationId xmlns:p14="http://schemas.microsoft.com/office/powerpoint/2010/main" val="32242303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E263-A84F-6141-A42E-209AEB0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73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Brands are people too</a:t>
            </a:r>
            <a:r>
              <a:rPr lang="en-US" b="1" dirty="0">
                <a:solidFill>
                  <a:srgbClr val="FF0000"/>
                </a:solidFill>
              </a:rPr>
              <a:t>?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2261D8-BA66-474B-BD7A-3D89C548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2945185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2A39E-E7DD-664A-ABAF-B1257D8DC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97559"/>
            <a:ext cx="2057400" cy="97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70EE0-BB6B-BF47-8294-837D6412E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66" y="1421308"/>
            <a:ext cx="1968500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4E7FE8-B3BA-014A-8700-8EB6A7D4D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4635500"/>
            <a:ext cx="1638300" cy="1231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866C46-F55A-7349-8AF0-4E7C15DBA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350" y="4635500"/>
            <a:ext cx="2019300" cy="1003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CCB2C-8AD3-AB4D-9043-0DAF98CAF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349" y="4635500"/>
            <a:ext cx="1524000" cy="133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208058-FCC7-804D-A611-1C4CF9506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0599" y="3154709"/>
            <a:ext cx="2349500" cy="86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8D785C-9326-5F48-8E24-58F62C835E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3019" y="1591872"/>
            <a:ext cx="2019300" cy="1003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196121-8204-4546-BDAC-9A0AF1BC73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5740" y="1268821"/>
            <a:ext cx="1587500" cy="1282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221A45-389C-1E43-8DBF-771A74F4D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349" y="4533900"/>
            <a:ext cx="1524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87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ople&#10;&#10;Description automatically generated">
            <a:extLst>
              <a:ext uri="{FF2B5EF4-FFF2-40B4-BE49-F238E27FC236}">
                <a16:creationId xmlns:a16="http://schemas.microsoft.com/office/drawing/2014/main" id="{56CE0AB1-6FD3-B74C-81BF-30880ADD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73" y="168166"/>
            <a:ext cx="45986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520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3B8F74-933D-3D45-903F-D0ECCF8E8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28" y="157655"/>
            <a:ext cx="4817743" cy="56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061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7942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2" y="0"/>
            <a:ext cx="8235537" cy="155057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42873424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F093-4F8A-F541-A617-F0F40AFD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en-US" dirty="0">
                <a:solidFill>
                  <a:srgbClr val="00B0F0"/>
                </a:solidFill>
              </a:rPr>
              <a:t>Meta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00B0F0"/>
                </a:solidFill>
              </a:rPr>
              <a:t>Verse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is </a:t>
            </a:r>
            <a:r>
              <a:rPr lang="en-US" dirty="0">
                <a:solidFill>
                  <a:srgbClr val="FFFF00"/>
                </a:solidFill>
              </a:rPr>
              <a:t>here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245E2-0BC7-DF4E-B292-BC606405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80" y="1646070"/>
            <a:ext cx="5823040" cy="38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170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32992"/>
            <a:ext cx="8229600" cy="427526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zuckerberg_VR_peo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0" y="949744"/>
            <a:ext cx="7634400" cy="42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53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F093-4F8A-F541-A617-F0F40AFD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Meta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00B0F0"/>
                </a:solidFill>
              </a:rPr>
              <a:t>Verse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00B0F0"/>
                </a:solidFill>
              </a:rPr>
              <a:t>ing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F91CB-8D44-1641-84FD-97FFC26E7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2" y="2493240"/>
            <a:ext cx="4572035" cy="257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95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F2E4AE-8CDE-954B-8DFC-E1CEB3FE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811" y="139850"/>
            <a:ext cx="4050377" cy="56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D068D-389A-5245-81AA-A8D42363E05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65513" y="2622434"/>
            <a:ext cx="8296102" cy="806566"/>
          </a:xfrm>
        </p:spPr>
      </p:pic>
    </p:spTree>
    <p:extLst>
      <p:ext uri="{BB962C8B-B14F-4D97-AF65-F5344CB8AC3E}">
        <p14:creationId xmlns:p14="http://schemas.microsoft.com/office/powerpoint/2010/main" val="256177501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62058-CBD0-1C48-9B3C-3E9C3EA95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449" y="129092"/>
            <a:ext cx="2953101" cy="56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597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60991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9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What is Meta?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3FEB5-B2A0-6D40-9A94-E15A33D1B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107" y="2358033"/>
            <a:ext cx="5243786" cy="29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07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A0510B0-EB59-BA4F-B5B3-D28BFF73B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86" y="423065"/>
            <a:ext cx="7951227" cy="518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311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E38293-0418-B84F-AEFD-1E950CBF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47" y="877824"/>
            <a:ext cx="8267906" cy="46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600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B6C80D-83E1-DA40-A4DC-E2201B3DA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93" y="694619"/>
            <a:ext cx="7792614" cy="47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929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B55D5F0-3780-2441-9F8E-9E540073F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08" y="168165"/>
            <a:ext cx="6794783" cy="560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262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4FD19583-0411-D740-B950-3A2320C56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190" y="105104"/>
            <a:ext cx="4841619" cy="5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5847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6E776FA-AAF3-C94D-B58E-D8C41DFD8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758" y="210207"/>
            <a:ext cx="4804484" cy="55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366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1F4028C-2560-E641-89BD-74B5207C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41" y="273269"/>
            <a:ext cx="4920318" cy="55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548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F94FBAE-5BD0-7D44-8A80-E7EAEAA2D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658" y="336331"/>
            <a:ext cx="5046684" cy="54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0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1504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Anything </a:t>
            </a:r>
            <a:r>
              <a:rPr lang="en-US" sz="4400" b="1" dirty="0">
                <a:solidFill>
                  <a:schemeClr val="bg1"/>
                </a:solidFill>
              </a:rPr>
              <a:t>&amp;</a:t>
            </a:r>
            <a:r>
              <a:rPr lang="en-US" sz="4400" b="1" dirty="0">
                <a:solidFill>
                  <a:srgbClr val="FFFF00"/>
                </a:solidFill>
              </a:rPr>
              <a:t> everything </a:t>
            </a:r>
            <a:r>
              <a:rPr lang="en-US" sz="4400" b="1" dirty="0">
                <a:solidFill>
                  <a:srgbClr val="92D050"/>
                </a:solidFill>
              </a:rPr>
              <a:t>can be done via email</a:t>
            </a:r>
            <a:r>
              <a:rPr lang="en-US" sz="4400" b="1" dirty="0">
                <a:solidFill>
                  <a:srgbClr val="FFFF00"/>
                </a:solidFill>
              </a:rPr>
              <a:t> if you prefer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26" y="2066307"/>
            <a:ext cx="5415147" cy="3384467"/>
          </a:xfrm>
        </p:spPr>
      </p:pic>
    </p:spTree>
    <p:extLst>
      <p:ext uri="{BB962C8B-B14F-4D97-AF65-F5344CB8AC3E}">
        <p14:creationId xmlns:p14="http://schemas.microsoft.com/office/powerpoint/2010/main" val="151991285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6C95883-E69B-AD4A-B46B-8EA24F0A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08" y="173255"/>
            <a:ext cx="4136784" cy="557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8622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erson&#10;&#10;Description automatically generated">
            <a:extLst>
              <a:ext uri="{FF2B5EF4-FFF2-40B4-BE49-F238E27FC236}">
                <a16:creationId xmlns:a16="http://schemas.microsoft.com/office/drawing/2014/main" id="{B096A97D-9F46-D24D-9E7D-66168D3B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246" y="96252"/>
            <a:ext cx="2681507" cy="57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4011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screenshot&#10;&#10;Description automatically generated">
            <a:extLst>
              <a:ext uri="{FF2B5EF4-FFF2-40B4-BE49-F238E27FC236}">
                <a16:creationId xmlns:a16="http://schemas.microsoft.com/office/drawing/2014/main" id="{71091CE8-232D-E741-93E5-79B9A8195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341" y="77002"/>
            <a:ext cx="3033317" cy="57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221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796F457-6F29-0F41-8B6C-A68885FEA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09" y="172453"/>
            <a:ext cx="5741381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71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683CB046-665D-3E4F-A6C9-054D8D3A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060" y="105877"/>
            <a:ext cx="2961879" cy="58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558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1E0BB6-E755-7941-A965-EEDDA081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32" y="161891"/>
            <a:ext cx="6579536" cy="56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581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7D96B43-C846-7345-96E2-C23C388AA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379" y="157656"/>
            <a:ext cx="4269241" cy="56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57871EE-3BC8-0B41-8506-02B21E66A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945" y="127000"/>
            <a:ext cx="2532109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8108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05E7F7F-12B5-D24E-AA83-26B467C80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611" y="152400"/>
            <a:ext cx="3046778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42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27435C1-9925-C44E-9010-47F4BB71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662" y="101600"/>
            <a:ext cx="3234676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74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798E-8E8D-394D-9FF1-2ADD6F80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215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Socrates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A statue of a person&#10;&#10;Description automatically generated">
            <a:extLst>
              <a:ext uri="{FF2B5EF4-FFF2-40B4-BE49-F238E27FC236}">
                <a16:creationId xmlns:a16="http://schemas.microsoft.com/office/drawing/2014/main" id="{05F6BC3F-2ED8-8943-BDEC-111D1BC89E8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952355" y="1408113"/>
            <a:ext cx="3239290" cy="4318000"/>
          </a:xfrm>
        </p:spPr>
      </p:pic>
    </p:spTree>
    <p:extLst>
      <p:ext uri="{BB962C8B-B14F-4D97-AF65-F5344CB8AC3E}">
        <p14:creationId xmlns:p14="http://schemas.microsoft.com/office/powerpoint/2010/main" val="205668962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D2142C3-BACB-AE45-BE37-1E4775327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696" y="114300"/>
            <a:ext cx="3292607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344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39CFD70-3E90-AD4B-AB36-AC401BA63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50" y="107950"/>
            <a:ext cx="4483100" cy="564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931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5AE081A-9BB6-F34C-BB94-6DDE9156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18" y="279400"/>
            <a:ext cx="336396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0825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BD677CF-C639-4743-B814-225E1813D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659" y="210207"/>
            <a:ext cx="3360682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13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FDA50E2-E2EC-134A-BA1A-D84EB169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363" y="130629"/>
            <a:ext cx="4457273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922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1D22F72-75C2-9047-805D-0CF8170A1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89" y="158496"/>
            <a:ext cx="3178622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533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EB7128C-8A92-B345-80A2-1DC27544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33" y="143510"/>
            <a:ext cx="6761734" cy="56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435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B756617-DD31-EF46-B6D6-4F70B258E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72" y="170688"/>
            <a:ext cx="2895456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9372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CED6DC5-8C56-1241-8FDC-561B8C16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722" y="207264"/>
            <a:ext cx="3464555" cy="56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948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117C3C3-2B55-EA45-B07D-2D3AAE99A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519" y="146304"/>
            <a:ext cx="3050962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53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284BEA-06A5-C646-B8D2-1C75040673D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7200" y="1808609"/>
            <a:ext cx="8229600" cy="3517008"/>
          </a:xfrm>
        </p:spPr>
      </p:pic>
    </p:spTree>
    <p:extLst>
      <p:ext uri="{BB962C8B-B14F-4D97-AF65-F5344CB8AC3E}">
        <p14:creationId xmlns:p14="http://schemas.microsoft.com/office/powerpoint/2010/main" val="279625316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BAB7036-B08A-0546-B269-4C5262AE2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58" y="170688"/>
            <a:ext cx="3739683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724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6348BF2-1A58-6044-AF55-1326FDAB7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698" y="241738"/>
            <a:ext cx="3668604" cy="55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478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36CCC81C-538D-144A-8846-122C9274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604" y="273269"/>
            <a:ext cx="3492792" cy="55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023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B917BD1-573B-5A4E-84E2-EC6F560BE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15" y="147145"/>
            <a:ext cx="3747569" cy="56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853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3C5B010-AC18-A242-A997-A61F905C9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388" y="247426"/>
            <a:ext cx="6227224" cy="556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5617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00BB09D-5A27-9A4B-9AB1-F189EDA47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386" y="158496"/>
            <a:ext cx="2641227" cy="56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0541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F265DD9-49D2-2C43-B0E7-62CE558DB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766" y="121920"/>
            <a:ext cx="3776468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0876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33A5D11-A092-5B47-8EBF-475A2B632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581" y="158496"/>
            <a:ext cx="3088837" cy="57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215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36999AF-AC8D-FC4E-8C6A-BFCC5627B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937" y="121920"/>
            <a:ext cx="3146126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9596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369E6DA-DE77-CB40-8A36-45DA0BBE4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75" y="182880"/>
            <a:ext cx="3827049" cy="56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11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5AD076-3728-3A45-B993-CF3B9042EEA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27697" y="866156"/>
            <a:ext cx="8088605" cy="4322763"/>
          </a:xfrm>
        </p:spPr>
      </p:pic>
    </p:spTree>
    <p:extLst>
      <p:ext uri="{BB962C8B-B14F-4D97-AF65-F5344CB8AC3E}">
        <p14:creationId xmlns:p14="http://schemas.microsoft.com/office/powerpoint/2010/main" val="248075158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7289FBC-AF89-F545-B0CE-3359B7B16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53" y="182880"/>
            <a:ext cx="2910493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511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5B34B06-F818-B546-9090-4AABC071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37" y="182880"/>
            <a:ext cx="3752926" cy="56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7976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1D9FA53-51F7-6244-BCAE-79E375DDB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087" y="134112"/>
            <a:ext cx="3121826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2439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2073EB-1E77-8647-914A-A2100465E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303" y="134112"/>
            <a:ext cx="2822909" cy="56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057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D86F653B-868E-0E45-83C7-B32734C29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623279"/>
            <a:ext cx="8558784" cy="360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00BBF-A462-CD47-91F6-968920616A8B}"/>
              </a:ext>
            </a:extLst>
          </p:cNvPr>
          <p:cNvSpPr txBox="1"/>
          <p:nvPr/>
        </p:nvSpPr>
        <p:spPr>
          <a:xfrm>
            <a:off x="292608" y="4629172"/>
            <a:ext cx="8473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u="sng" dirty="0">
                <a:hlinkClick r:id="rId3"/>
              </a:rPr>
              <a:t>https://www.nytimes.com/2021/11/11/opinion/sway-kara-swisher-jaron-lanier.html</a:t>
            </a:r>
            <a:r>
              <a:rPr lang="en-CA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9DDCF-EED6-BD40-B38E-B0BFDB05FC42}"/>
              </a:ext>
            </a:extLst>
          </p:cNvPr>
          <p:cNvSpPr txBox="1"/>
          <p:nvPr/>
        </p:nvSpPr>
        <p:spPr>
          <a:xfrm>
            <a:off x="390144" y="5289433"/>
            <a:ext cx="8074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u="sng" dirty="0">
                <a:hlinkClick r:id="rId4"/>
              </a:rPr>
              <a:t>https://www.nytimes.com/2021/11/11/opinion/sway-kara-swisher-jaron-lanier.html?showTranscript=1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420488436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B72FC58-406A-A143-B51B-06F2CC8B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575542"/>
            <a:ext cx="8673735" cy="5126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91B52EC-9969-4D43-B053-332C58E51E89}"/>
                  </a:ext>
                </a:extLst>
              </p14:cNvPr>
              <p14:cNvContentPartPr/>
              <p14:nvPr/>
            </p14:nvContentPartPr>
            <p14:xfrm>
              <a:off x="2424452" y="3346814"/>
              <a:ext cx="173520" cy="287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91B52EC-9969-4D43-B053-332C58E51E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6452" y="3328814"/>
                <a:ext cx="20916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9C191B4-35C9-AD4A-AC1C-BACB4F091165}"/>
                  </a:ext>
                </a:extLst>
              </p14:cNvPr>
              <p14:cNvContentPartPr/>
              <p14:nvPr/>
            </p14:nvContentPartPr>
            <p14:xfrm>
              <a:off x="7901852" y="3977174"/>
              <a:ext cx="212040" cy="324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9C191B4-35C9-AD4A-AC1C-BACB4F0911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84212" y="3959534"/>
                <a:ext cx="24768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DEF6E1D-F003-024A-8FF2-2B8767730800}"/>
                  </a:ext>
                </a:extLst>
              </p14:cNvPr>
              <p14:cNvContentPartPr/>
              <p14:nvPr/>
            </p14:nvContentPartPr>
            <p14:xfrm>
              <a:off x="7857572" y="3961334"/>
              <a:ext cx="215280" cy="22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DEF6E1D-F003-024A-8FF2-2B87677308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39572" y="3943334"/>
                <a:ext cx="2509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4AA564-E354-8244-B664-6CF57D6666B0}"/>
                  </a:ext>
                </a:extLst>
              </p14:cNvPr>
              <p14:cNvContentPartPr/>
              <p14:nvPr/>
            </p14:nvContentPartPr>
            <p14:xfrm>
              <a:off x="2495012" y="3673694"/>
              <a:ext cx="208080" cy="9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4AA564-E354-8244-B664-6CF57D6666B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7012" y="3656054"/>
                <a:ext cx="243720" cy="4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742009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887A1D5-E49F-7042-A34C-9D90F48D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146" y="118334"/>
            <a:ext cx="4889708" cy="573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493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5520C89-94DA-434B-AC8D-8AE5F8515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398" y="182880"/>
            <a:ext cx="2793203" cy="56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3555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E928FBF-F067-F540-92B1-2363B2EFE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68" y="129092"/>
            <a:ext cx="2571663" cy="57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8586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A775E15-7525-914E-B1C2-B7D550876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76" y="225909"/>
            <a:ext cx="5531447" cy="554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67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D3C21-7814-5141-ADBD-77ED3DCAD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08" y="1084025"/>
            <a:ext cx="8090383" cy="468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9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30175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2" y="0"/>
            <a:ext cx="8235537" cy="155057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64519696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3BC7-F6E3-3B43-BC17-BC9F236D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834"/>
            <a:ext cx="8229600" cy="82954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Bandwagon</a:t>
            </a:r>
          </a:p>
        </p:txBody>
      </p:sp>
      <p:pic>
        <p:nvPicPr>
          <p:cNvPr id="5" name="Picture 4" descr="A picture containing dog, grass, mammal, horse&#10;&#10;Description automatically generated">
            <a:extLst>
              <a:ext uri="{FF2B5EF4-FFF2-40B4-BE49-F238E27FC236}">
                <a16:creationId xmlns:a16="http://schemas.microsoft.com/office/drawing/2014/main" id="{1607F9E1-3575-F849-B4F7-EA1025B59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365250"/>
            <a:ext cx="6781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3034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5C03C39-81A5-6B43-9372-34319FBD5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33" y="252249"/>
            <a:ext cx="6087134" cy="560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8375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D4D8E968-AB9C-8049-B73A-500AD044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05" y="273269"/>
            <a:ext cx="4261989" cy="5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8463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8A89E04-5BE4-994E-9E3C-E6FC02A2E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83" y="247426"/>
            <a:ext cx="6135633" cy="55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7337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4E31261-F056-BB40-B345-4C29584CC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27" y="96819"/>
            <a:ext cx="4920345" cy="57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3413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379707AE-9D02-6F4B-95DF-B66F75B3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78" y="136339"/>
            <a:ext cx="6775043" cy="56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6840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2A497D-B125-D04E-B8D8-A23A7E164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27" y="161365"/>
            <a:ext cx="5591746" cy="569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1370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949EC72-B4EB-A849-9C95-799050938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58" y="206829"/>
            <a:ext cx="4865884" cy="55408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CF7B23-96FC-1641-98EA-F6158B0DE0B4}"/>
              </a:ext>
            </a:extLst>
          </p:cNvPr>
          <p:cNvSpPr txBox="1"/>
          <p:nvPr/>
        </p:nvSpPr>
        <p:spPr>
          <a:xfrm>
            <a:off x="4855779" y="5843751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Pokemon</a:t>
            </a:r>
            <a:r>
              <a:rPr lang="en-US" dirty="0">
                <a:solidFill>
                  <a:srgbClr val="FFFF00"/>
                </a:solidFill>
              </a:rPr>
              <a:t> Go</a:t>
            </a:r>
          </a:p>
        </p:txBody>
      </p:sp>
    </p:spTree>
    <p:extLst>
      <p:ext uri="{BB962C8B-B14F-4D97-AF65-F5344CB8AC3E}">
        <p14:creationId xmlns:p14="http://schemas.microsoft.com/office/powerpoint/2010/main" val="2580011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326593"/>
            <a:ext cx="9107422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</a:rPr>
              <a:t>Website issues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pic>
        <p:nvPicPr>
          <p:cNvPr id="4" name="Content Placeholder 3" descr="Screen Shot 2015-09-15 at 10.50.5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" b="-352"/>
          <a:stretch/>
        </p:blipFill>
        <p:spPr>
          <a:xfrm>
            <a:off x="205088" y="2063059"/>
            <a:ext cx="8733824" cy="2731881"/>
          </a:xfrm>
        </p:spPr>
      </p:pic>
    </p:spTree>
    <p:extLst>
      <p:ext uri="{BB962C8B-B14F-4D97-AF65-F5344CB8AC3E}">
        <p14:creationId xmlns:p14="http://schemas.microsoft.com/office/powerpoint/2010/main" val="157329206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D9D9B-5B8E-DC41-BD62-207F5C690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8" y="236072"/>
            <a:ext cx="7684844" cy="55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5973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6D2BBB2-AE78-A043-AC8C-5601F881F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59" y="182879"/>
            <a:ext cx="4527682" cy="56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7126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54BA2594-2320-2149-A286-FBFFB64A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77" y="199419"/>
            <a:ext cx="6399387" cy="56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4230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E9233C-E095-D748-ACB1-DD76B356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649" y="168165"/>
            <a:ext cx="2814701" cy="56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471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94A936E-96E1-4643-9093-C4C3AE5D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935" y="326678"/>
            <a:ext cx="6210129" cy="55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5922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B0890A70-3BB1-D147-BAEB-7642BE182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433" y="95794"/>
            <a:ext cx="4139133" cy="57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3258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E35A9BE-6A90-6B4E-9F4A-D3729352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12" y="191588"/>
            <a:ext cx="3762776" cy="56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833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D9E401B-83B1-1747-BB89-310DA3CE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14" y="104503"/>
            <a:ext cx="3959571" cy="56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912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application, letter&#10;&#10;Description automatically generated">
            <a:extLst>
              <a:ext uri="{FF2B5EF4-FFF2-40B4-BE49-F238E27FC236}">
                <a16:creationId xmlns:a16="http://schemas.microsoft.com/office/drawing/2014/main" id="{B918D7F1-93EF-3847-96B8-8C742DD8B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75" y="130629"/>
            <a:ext cx="353525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6181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BD0162-4916-8F4F-8921-DC6923657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53" y="104503"/>
            <a:ext cx="4538494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6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07" y="0"/>
            <a:ext cx="8906493" cy="17622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Office </a:t>
            </a:r>
            <a:r>
              <a:rPr lang="en-US" b="1" dirty="0">
                <a:solidFill>
                  <a:schemeClr val="bg1"/>
                </a:solidFill>
              </a:rPr>
              <a:t>“</a:t>
            </a:r>
            <a:r>
              <a:rPr lang="en-US" b="1" dirty="0">
                <a:solidFill>
                  <a:srgbClr val="FFFF00"/>
                </a:solidFill>
              </a:rPr>
              <a:t>Hours</a:t>
            </a:r>
            <a:r>
              <a:rPr lang="en-US" b="1" dirty="0">
                <a:solidFill>
                  <a:schemeClr val="bg1"/>
                </a:solidFill>
              </a:rPr>
              <a:t>”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Ideally Tuesdays after class but </a:t>
            </a:r>
            <a:r>
              <a:rPr lang="en-US" b="1" dirty="0">
                <a:solidFill>
                  <a:srgbClr val="FFFF00"/>
                </a:solidFill>
              </a:rPr>
              <a:t>am flexible</a:t>
            </a:r>
            <a:r>
              <a:rPr lang="mr-IN" b="1" dirty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37507" y="2028305"/>
            <a:ext cx="8740238" cy="446301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92D050"/>
                </a:solidFill>
              </a:rPr>
              <a:t>Email me 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jon.festinger@ubc.ca</a:t>
            </a:r>
            <a:endParaRPr lang="en-US" sz="3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92D050"/>
                </a:solidFill>
              </a:rPr>
              <a:t>Skype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jon.festinger</a:t>
            </a:r>
            <a:endParaRPr lang="en-US" sz="3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92D050"/>
                </a:solidFill>
              </a:rPr>
              <a:t>Phone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bg1"/>
                </a:solidFill>
              </a:rPr>
              <a:t>o. 604-568-9192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bg1"/>
                </a:solidFill>
              </a:rPr>
              <a:t>c. 604-837-6426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20" y="4286992"/>
            <a:ext cx="4022680" cy="15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17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F002002-71DE-DC42-949C-A2FEC4AB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050" y="365760"/>
            <a:ext cx="3765900" cy="51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5033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EA549-4A94-7F4A-9E60-37235F5D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326593"/>
            <a:ext cx="8942120" cy="1016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Meta Example</a:t>
            </a:r>
            <a:r>
              <a:rPr lang="en-US" dirty="0">
                <a:solidFill>
                  <a:srgbClr val="FF0000"/>
                </a:solidFill>
              </a:rPr>
              <a:t>?</a:t>
            </a:r>
            <a:r>
              <a:rPr lang="en-US" dirty="0">
                <a:solidFill>
                  <a:schemeClr val="bg1"/>
                </a:solidFill>
              </a:rPr>
              <a:t>: Keynote on Compliance in the Digital World in Columbia </a:t>
            </a:r>
          </a:p>
        </p:txBody>
      </p:sp>
      <p:pic>
        <p:nvPicPr>
          <p:cNvPr id="4" name="Picture 3" descr="A picture containing indoor, person, ceiling&#10;&#10;Description automatically generated">
            <a:extLst>
              <a:ext uri="{FF2B5EF4-FFF2-40B4-BE49-F238E27FC236}">
                <a16:creationId xmlns:a16="http://schemas.microsoft.com/office/drawing/2014/main" id="{072A7355-1A8A-B949-9094-250A926BA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11" y="1665026"/>
            <a:ext cx="7562377" cy="42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354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floor, ceiling, wood&#10;&#10;Description automatically generated">
            <a:extLst>
              <a:ext uri="{FF2B5EF4-FFF2-40B4-BE49-F238E27FC236}">
                <a16:creationId xmlns:a16="http://schemas.microsoft.com/office/drawing/2014/main" id="{A4F9DEE2-B84B-0741-A5A6-014D61D4A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89" y="1054250"/>
            <a:ext cx="8751422" cy="416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951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floor, furniture&#10;&#10;Description automatically generated">
            <a:extLst>
              <a:ext uri="{FF2B5EF4-FFF2-40B4-BE49-F238E27FC236}">
                <a16:creationId xmlns:a16="http://schemas.microsoft.com/office/drawing/2014/main" id="{D62F2606-26C5-1A45-9F10-2660B40A2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365" y="283779"/>
            <a:ext cx="4083269" cy="544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5905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desk, office, control panel&#10;&#10;Description automatically generated">
            <a:extLst>
              <a:ext uri="{FF2B5EF4-FFF2-40B4-BE49-F238E27FC236}">
                <a16:creationId xmlns:a16="http://schemas.microsoft.com/office/drawing/2014/main" id="{EBFD869E-9173-104C-8B4A-2B2373231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80" y="241738"/>
            <a:ext cx="4085240" cy="54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6629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3F678-94CA-7640-9872-C2457C0E9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3000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But VR has failed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4890555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4AFBAC-75F0-1E49-9DFA-B4AB043F9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218" y="157656"/>
            <a:ext cx="4785563" cy="56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6991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156273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2" y="0"/>
            <a:ext cx="8235537" cy="155057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01936653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987C2-8CC0-9A48-B04D-72630489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5"/>
            <a:ext cx="8229600" cy="5536789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rgbClr val="FFFF00"/>
                </a:solidFill>
              </a:rPr>
              <a:t>Some </a:t>
            </a:r>
            <a:br>
              <a:rPr lang="en-US" sz="7200" dirty="0">
                <a:solidFill>
                  <a:srgbClr val="FFFF00"/>
                </a:solidFill>
              </a:rPr>
            </a:br>
            <a:r>
              <a:rPr lang="en-US" sz="7200" dirty="0">
                <a:solidFill>
                  <a:srgbClr val="FFFF00"/>
                </a:solidFill>
              </a:rPr>
              <a:t>Questions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81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60%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5000-word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40%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25%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15%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24077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A62E-F2C3-A742-9340-BC4B9DE4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Aren</a:t>
            </a:r>
            <a:r>
              <a:rPr lang="en-US" dirty="0">
                <a:solidFill>
                  <a:srgbClr val="FF0000"/>
                </a:solidFill>
              </a:rPr>
              <a:t>’</a:t>
            </a:r>
            <a:r>
              <a:rPr lang="en-US" dirty="0">
                <a:solidFill>
                  <a:srgbClr val="FFFF00"/>
                </a:solidFill>
              </a:rPr>
              <a:t>t we already in the metaverse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5D390-48A8-DC45-B6CF-06EEFA712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154" y="1465118"/>
            <a:ext cx="3927764" cy="39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275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D4324B2-F8A0-CA48-9110-3054662CE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90497"/>
            <a:ext cx="7620000" cy="37465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28782370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9903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Is reality already </a:t>
            </a:r>
            <a:r>
              <a:rPr lang="en-US" sz="4800" b="1" dirty="0">
                <a:solidFill>
                  <a:schemeClr val="accent5"/>
                </a:solidFill>
              </a:rPr>
              <a:t>“</a:t>
            </a:r>
            <a:r>
              <a:rPr lang="en-US" sz="4800" b="1" dirty="0">
                <a:solidFill>
                  <a:schemeClr val="bg1"/>
                </a:solidFill>
              </a:rPr>
              <a:t>Virtual</a:t>
            </a:r>
            <a:r>
              <a:rPr lang="en-US" sz="4800" b="1" dirty="0">
                <a:solidFill>
                  <a:srgbClr val="4BACC6"/>
                </a:solidFill>
              </a:rPr>
              <a:t>”</a:t>
            </a:r>
            <a:r>
              <a:rPr lang="en-US" sz="4800" b="1" dirty="0">
                <a:solidFill>
                  <a:srgbClr val="FF0000"/>
                </a:solidFill>
              </a:rPr>
              <a:t>?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4BACC6"/>
                </a:solidFill>
              </a:rPr>
              <a:t>“</a:t>
            </a:r>
            <a:r>
              <a:rPr lang="en-US" sz="4800" dirty="0">
                <a:solidFill>
                  <a:srgbClr val="CCFFCC"/>
                </a:solidFill>
                <a:latin typeface="+mn-lt"/>
                <a:cs typeface="Times New Roman"/>
              </a:rPr>
              <a:t>All the World is a </a:t>
            </a:r>
            <a:r>
              <a:rPr lang="en-US" sz="4800" dirty="0">
                <a:solidFill>
                  <a:srgbClr val="FF0000"/>
                </a:solidFill>
                <a:latin typeface="+mn-lt"/>
                <a:cs typeface="Times New Roman"/>
              </a:rPr>
              <a:t>Game</a:t>
            </a:r>
            <a:r>
              <a:rPr lang="en-US" sz="4800" b="1" dirty="0">
                <a:solidFill>
                  <a:schemeClr val="accent5"/>
                </a:solidFill>
                <a:latin typeface="+mn-lt"/>
                <a:cs typeface="Times New Roman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91724" y="1880487"/>
            <a:ext cx="7207987" cy="4305322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3" descr="Screen Shot 2016-10-08 at 7.51.35 PM.png">
            <a:extLst>
              <a:ext uri="{FF2B5EF4-FFF2-40B4-BE49-F238E27FC236}">
                <a16:creationId xmlns:a16="http://schemas.microsoft.com/office/drawing/2014/main" id="{367EFB49-3345-224A-B763-F1703D0F4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-396"/>
          <a:stretch/>
        </p:blipFill>
        <p:spPr>
          <a:xfrm>
            <a:off x="657400" y="1979464"/>
            <a:ext cx="7829199" cy="38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721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AD13-0625-AF45-95C3-414B287F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6592"/>
            <a:ext cx="8229600" cy="227410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Will </a:t>
            </a:r>
            <a:r>
              <a:rPr lang="en-US" sz="4400" dirty="0">
                <a:solidFill>
                  <a:srgbClr val="00B0F0"/>
                </a:solidFill>
              </a:rPr>
              <a:t>The Metaverse </a:t>
            </a:r>
            <a:r>
              <a:rPr lang="en-US" sz="4400" dirty="0">
                <a:solidFill>
                  <a:srgbClr val="FFFF00"/>
                </a:solidFill>
              </a:rPr>
              <a:t>Be </a:t>
            </a:r>
            <a:br>
              <a:rPr lang="en-US" sz="4400" dirty="0">
                <a:solidFill>
                  <a:srgbClr val="FFFF00"/>
                </a:solidFill>
              </a:rPr>
            </a:br>
            <a:r>
              <a:rPr lang="en-US" sz="4400" dirty="0">
                <a:solidFill>
                  <a:srgbClr val="FFFF00"/>
                </a:solidFill>
              </a:rPr>
              <a:t>Open &amp; Interoperable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A3E21-3980-9A4B-8D24-5405ADF1A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569" y="3218875"/>
            <a:ext cx="2076862" cy="20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7394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53AF-9C7F-F74D-B51C-E583DFC0D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6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Issue of Our Time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6547-B533-2A45-B676-21CF6D230CC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Meaningful ongoing consent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2A753DA-139E-F647-B075-58D575A0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356" y="2375094"/>
            <a:ext cx="4577288" cy="335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3358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AD13-0625-AF45-95C3-414B287F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5996"/>
            <a:ext cx="8229600" cy="353288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we need to redefine Competition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anti-trust law to more directly include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 of control to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horizontal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market dominance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share issues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569728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20" y="0"/>
            <a:ext cx="8725458" cy="134259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When do we</a:t>
            </a:r>
            <a:r>
              <a:rPr lang="en-US" b="1" dirty="0">
                <a:solidFill>
                  <a:srgbClr val="FF0000"/>
                </a:solidFill>
              </a:rPr>
              <a:t> lose </a:t>
            </a:r>
            <a:r>
              <a:rPr lang="en-US" b="1" dirty="0">
                <a:solidFill>
                  <a:schemeClr val="bg1"/>
                </a:solidFill>
              </a:rPr>
              <a:t>our </a:t>
            </a:r>
            <a:r>
              <a:rPr lang="en-US" b="1" dirty="0">
                <a:solidFill>
                  <a:srgbClr val="FFFF00"/>
                </a:solidFill>
              </a:rPr>
              <a:t>human agency  </a:t>
            </a:r>
            <a:r>
              <a:rPr lang="en-US" b="1" dirty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accent4"/>
                </a:solidFill>
              </a:rPr>
              <a:t>Virtual Reality</a:t>
            </a:r>
            <a:r>
              <a:rPr lang="en-US" b="1" dirty="0">
                <a:solidFill>
                  <a:srgbClr val="4BACC6"/>
                </a:solidFill>
              </a:rPr>
              <a:t>/</a:t>
            </a:r>
            <a:r>
              <a:rPr lang="en-US" b="1" dirty="0">
                <a:solidFill>
                  <a:srgbClr val="CCFFCC"/>
                </a:solidFill>
              </a:rPr>
              <a:t>Alternate Reality</a:t>
            </a:r>
            <a:r>
              <a:rPr lang="en-US" b="1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618074"/>
            <a:ext cx="9144000" cy="429918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00"/>
                </a:solidFill>
                <a:latin typeface="American Typewriter"/>
                <a:cs typeface="American Typewriter"/>
              </a:rPr>
              <a:t>When is </a:t>
            </a:r>
            <a:r>
              <a:rPr lang="en-US" sz="3200" dirty="0">
                <a:solidFill>
                  <a:srgbClr val="FF0000"/>
                </a:solidFill>
                <a:latin typeface="American Typewriter"/>
                <a:cs typeface="American Typewriter"/>
              </a:rPr>
              <a:t>the individual controlled</a:t>
            </a:r>
            <a:r>
              <a:rPr lang="en-US" sz="3200" dirty="0">
                <a:solidFill>
                  <a:srgbClr val="FFFF00"/>
                </a:solidFill>
                <a:latin typeface="American Typewriter"/>
                <a:cs typeface="American Typewriter"/>
              </a:rPr>
              <a:t>,</a:t>
            </a:r>
            <a:r>
              <a:rPr lang="en-US" sz="3200" dirty="0">
                <a:latin typeface="American Typewriter"/>
                <a:cs typeface="American Typewriter"/>
              </a:rPr>
              <a:t> </a:t>
            </a:r>
            <a:r>
              <a:rPr lang="en-US" sz="3200" dirty="0">
                <a:solidFill>
                  <a:schemeClr val="accent5"/>
                </a:solidFill>
                <a:latin typeface="American Typewriter"/>
                <a:cs typeface="American Typewriter"/>
              </a:rPr>
              <a:t>not in control</a:t>
            </a:r>
            <a:r>
              <a:rPr lang="en-US" sz="3200" dirty="0">
                <a:solidFill>
                  <a:srgbClr val="FFFF00"/>
                </a:solidFill>
                <a:latin typeface="American Typewriter"/>
                <a:cs typeface="American Typewriter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Trumansh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53" y="2683823"/>
            <a:ext cx="2103494" cy="31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1481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665F-2A5C-3542-8B42-FC42AFB97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725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Research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CC502-2B24-7B4C-B095-777325AF5C4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067725"/>
            <a:ext cx="8229600" cy="4658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How much more powerful is </a:t>
            </a:r>
            <a:r>
              <a:rPr lang="en-US" sz="4400" dirty="0">
                <a:solidFill>
                  <a:srgbClr val="FF0000"/>
                </a:solidFill>
              </a:rPr>
              <a:t>‘</a:t>
            </a:r>
            <a:r>
              <a:rPr lang="en-US" sz="4400" dirty="0">
                <a:solidFill>
                  <a:srgbClr val="FFFF00"/>
                </a:solidFill>
              </a:rPr>
              <a:t>persuasion</a:t>
            </a:r>
            <a:r>
              <a:rPr lang="en-US" sz="4400" dirty="0">
                <a:solidFill>
                  <a:srgbClr val="FF0000"/>
                </a:solidFill>
              </a:rPr>
              <a:t>’</a:t>
            </a:r>
            <a:r>
              <a:rPr lang="en-US" sz="4400" dirty="0">
                <a:solidFill>
                  <a:schemeClr val="bg1"/>
                </a:solidFill>
              </a:rPr>
              <a:t> in VR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2FA247A-5890-334E-96CF-CAA463F58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72" y="2405575"/>
            <a:ext cx="4498855" cy="34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2567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09E8C-F2A7-8B47-ADFC-49D436F5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children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BDFD2-46A3-D54A-AAAD-68464F3D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32" y="1618014"/>
            <a:ext cx="7042936" cy="407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861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09E8C-F2A7-8B47-ADFC-49D436F5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Digital </a:t>
            </a: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Addictions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57E4B-CEF4-804A-916E-95477EFA4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00" y="2358901"/>
            <a:ext cx="5081800" cy="27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6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28CC-7668-134F-A957-3DF5A811B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Permission to Record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F9E97-B9C9-7542-A565-EA2888C48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30" y="1865376"/>
            <a:ext cx="490454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3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10958036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514A79-7C0B-CB47-8733-375D0DB20264}"/>
              </a:ext>
            </a:extLst>
          </p:cNvPr>
          <p:cNvSpPr txBox="1"/>
          <p:nvPr/>
        </p:nvSpPr>
        <p:spPr>
          <a:xfrm>
            <a:off x="1517317" y="5255172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linkClick r:id="rId2"/>
              </a:rPr>
              <a:t>https://vimeo.com/46304267</a:t>
            </a:r>
            <a:r>
              <a:rPr lang="en-US" sz="3600" dirty="0"/>
              <a:t> </a:t>
            </a:r>
          </a:p>
        </p:txBody>
      </p:sp>
      <p:pic>
        <p:nvPicPr>
          <p:cNvPr id="4" name="Picture 3" descr="A screenshot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BEEC7768-CD2B-4A47-8CF3-47C58C45E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930" y="262758"/>
            <a:ext cx="6030140" cy="477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3935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82C1F3A-A87F-234C-B280-705EC334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575" y="139849"/>
            <a:ext cx="4096850" cy="57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08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7DAD2ED8-BD1D-7442-818D-191DA2EA4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39" y="134396"/>
            <a:ext cx="4851722" cy="56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1536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E101153-DF16-FF49-8955-3607F8ECD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71" y="430305"/>
            <a:ext cx="8039658" cy="52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015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638A94E-75C4-974F-A7D7-00C3EA042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32" y="548640"/>
            <a:ext cx="7315735" cy="51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320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BCA574D-76DF-5444-99FD-AFB90BD3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93" y="935916"/>
            <a:ext cx="8344213" cy="448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52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0FD6DC2-C343-2B45-B23C-F5B3EB5F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60" y="778431"/>
            <a:ext cx="8172480" cy="455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2296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2E8C6F6-EE87-1B43-A4C6-BCEBD49C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95" y="517172"/>
            <a:ext cx="8059809" cy="51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4750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76C7735-119E-304E-A3BB-0D03C69EE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74" y="1011219"/>
            <a:ext cx="8232346" cy="36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5252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236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4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>
                <a:solidFill>
                  <a:srgbClr val="CCFFCC"/>
                </a:solidFill>
              </a:rPr>
              <a:t>6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rgbClr val="00B0F0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 </a:t>
            </a:r>
            <a:r>
              <a:rPr lang="en-US" sz="3600" dirty="0">
                <a:solidFill>
                  <a:srgbClr val="FF0000"/>
                </a:solidFill>
              </a:rPr>
              <a:t>if a group</a:t>
            </a:r>
          </a:p>
          <a:p>
            <a:r>
              <a:rPr lang="en-US" sz="3600" dirty="0">
                <a:solidFill>
                  <a:srgbClr val="00B0F0"/>
                </a:solidFill>
              </a:rPr>
              <a:t>5 minutes per person general rule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by email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rgbClr val="FF0000"/>
                </a:solidFill>
              </a:rPr>
              <a:t>–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Can 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663333622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057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21769989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332509"/>
            <a:ext cx="8229600" cy="5393625"/>
          </a:xfrm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chemeClr val="bg1"/>
                </a:solidFill>
              </a:rPr>
              <a:t>What is at the </a:t>
            </a:r>
            <a:r>
              <a:rPr lang="en-US" sz="8800" dirty="0">
                <a:solidFill>
                  <a:srgbClr val="FF0000"/>
                </a:solidFill>
              </a:rPr>
              <a:t>heart</a:t>
            </a:r>
            <a:r>
              <a:rPr lang="en-US" sz="8800" dirty="0">
                <a:solidFill>
                  <a:schemeClr val="bg1"/>
                </a:solidFill>
              </a:rPr>
              <a:t> of </a:t>
            </a:r>
            <a:r>
              <a:rPr lang="en-US" sz="8800" dirty="0">
                <a:solidFill>
                  <a:srgbClr val="FFFF00"/>
                </a:solidFill>
              </a:rPr>
              <a:t>Communications Law</a:t>
            </a:r>
            <a:r>
              <a:rPr lang="en-US" sz="8800" dirty="0">
                <a:solidFill>
                  <a:srgbClr val="92D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405284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13490"/>
            <a:ext cx="8229600" cy="4341044"/>
          </a:xfrm>
        </p:spPr>
        <p:txBody>
          <a:bodyPr>
            <a:normAutofit/>
          </a:bodyPr>
          <a:lstStyle/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“</a:t>
            </a:r>
            <a:r>
              <a:rPr lang="en-US" sz="7200" dirty="0">
                <a:solidFill>
                  <a:schemeClr val="bg1"/>
                </a:solidFill>
                <a:latin typeface="Apple Chancery" charset="0"/>
                <a:ea typeface="Apple Chancery" charset="0"/>
                <a:cs typeface="Apple Chancery" charset="0"/>
              </a:rPr>
              <a:t>To regulate, or not to regulate, that is the question</a:t>
            </a:r>
            <a:r>
              <a:rPr lang="en-US" sz="72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.</a:t>
            </a:r>
            <a:r>
              <a:rPr lang="en-US" sz="72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36565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468"/>
            <a:ext cx="9144000" cy="2361725"/>
          </a:xfrm>
        </p:spPr>
        <p:txBody>
          <a:bodyPr>
            <a:noAutofit/>
          </a:bodyPr>
          <a:lstStyle/>
          <a:p>
            <a:pPr marL="0" indent="0" algn="ctr"/>
            <a:br>
              <a:rPr lang="en-CA" sz="4400" i="1" dirty="0">
                <a:solidFill>
                  <a:srgbClr val="FF0000"/>
                </a:solidFill>
              </a:rPr>
            </a:br>
            <a:br>
              <a:rPr lang="en-CA" sz="4400" i="1" dirty="0">
                <a:solidFill>
                  <a:srgbClr val="FF0000"/>
                </a:solidFill>
              </a:rPr>
            </a:br>
            <a:r>
              <a:rPr lang="en-CA" sz="4400" b="1" i="1" dirty="0">
                <a:solidFill>
                  <a:srgbClr val="FF0000"/>
                </a:solidFill>
              </a:rPr>
              <a:t>“</a:t>
            </a:r>
            <a:r>
              <a:rPr lang="en-CA" sz="4400" b="1" i="1" dirty="0">
                <a:solidFill>
                  <a:schemeClr val="bg1"/>
                </a:solidFill>
              </a:rPr>
              <a:t>Mapping </a:t>
            </a:r>
            <a:r>
              <a:rPr lang="en-CA" sz="4400" b="1" i="1" dirty="0">
                <a:solidFill>
                  <a:srgbClr val="FF0000"/>
                </a:solidFill>
              </a:rPr>
              <a:t>Ca</a:t>
            </a:r>
            <a:r>
              <a:rPr lang="en-CA" sz="4400" b="1" i="1" dirty="0">
                <a:solidFill>
                  <a:schemeClr val="bg1"/>
                </a:solidFill>
              </a:rPr>
              <a:t>nad</a:t>
            </a:r>
            <a:r>
              <a:rPr lang="en-CA" sz="4400" b="1" i="1" dirty="0">
                <a:solidFill>
                  <a:srgbClr val="FF0000"/>
                </a:solidFill>
              </a:rPr>
              <a:t>ian</a:t>
            </a:r>
            <a:r>
              <a:rPr lang="en-CA" sz="4400" b="1" i="1" dirty="0">
                <a:solidFill>
                  <a:schemeClr val="bg1"/>
                </a:solidFill>
              </a:rPr>
              <a:t> </a:t>
            </a:r>
            <a:br>
              <a:rPr lang="en-CA" sz="4400" b="1" i="1" dirty="0">
                <a:solidFill>
                  <a:schemeClr val="bg1"/>
                </a:solidFill>
              </a:rPr>
            </a:br>
            <a:r>
              <a:rPr lang="en-CA" sz="4400" b="1" i="1" dirty="0">
                <a:solidFill>
                  <a:schemeClr val="bg1"/>
                </a:solidFill>
              </a:rPr>
              <a:t>Communications Law</a:t>
            </a:r>
            <a:r>
              <a:rPr lang="en-CA" sz="4400" b="1" i="1" dirty="0">
                <a:solidFill>
                  <a:srgbClr val="FF0000"/>
                </a:solidFill>
              </a:rPr>
              <a:t>:</a:t>
            </a:r>
            <a:r>
              <a:rPr lang="en-CA" sz="4400" b="1" i="1" dirty="0">
                <a:solidFill>
                  <a:schemeClr val="bg1"/>
                </a:solidFill>
              </a:rPr>
              <a:t> </a:t>
            </a:r>
            <a:r>
              <a:rPr lang="en-CA" sz="4400" b="1" i="1" dirty="0">
                <a:solidFill>
                  <a:srgbClr val="FFFF00"/>
                </a:solidFill>
              </a:rPr>
              <a:t>Core Binaries</a:t>
            </a:r>
            <a:r>
              <a:rPr lang="en-CA" sz="4400" b="1" i="1" dirty="0">
                <a:solidFill>
                  <a:srgbClr val="FF0000"/>
                </a:solidFill>
              </a:rPr>
              <a:t>”</a:t>
            </a:r>
            <a:br>
              <a:rPr lang="en-US" sz="7200" dirty="0">
                <a:solidFill>
                  <a:srgbClr val="FF0000"/>
                </a:solidFill>
              </a:rPr>
            </a:br>
            <a:endParaRPr lang="en-US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424FF-7359-7145-9F88-594A099E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31" y="2992581"/>
            <a:ext cx="4766538" cy="271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4181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9BA4-1D38-1649-A37A-0EC197A1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46167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Introduction to the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B2874-C6A7-404B-8BE7-4A97B8D65F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845424"/>
            <a:ext cx="8229600" cy="388070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Core</a:t>
            </a:r>
          </a:p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Binaries</a:t>
            </a:r>
            <a:endParaRPr lang="en-US" sz="14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3724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878773"/>
            <a:ext cx="8597129" cy="4977005"/>
          </a:xfrm>
        </p:spPr>
        <p:txBody>
          <a:bodyPr/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FF00"/>
                </a:solidFill>
                <a:latin typeface="+mn-lt"/>
                <a:cs typeface="American Typewriter"/>
              </a:rPr>
              <a:t>Cultural</a:t>
            </a:r>
            <a:r>
              <a:rPr lang="en-US" sz="7200" b="1" dirty="0">
                <a:solidFill>
                  <a:srgbClr val="FF0000"/>
                </a:solidFill>
                <a:latin typeface="+mn-lt"/>
                <a:cs typeface="American Typewriter"/>
              </a:rPr>
              <a:t>/</a:t>
            </a:r>
            <a:r>
              <a:rPr lang="en-US" sz="7200" b="1" dirty="0">
                <a:solidFill>
                  <a:srgbClr val="CCFFCC"/>
                </a:solidFill>
                <a:latin typeface="+mn-lt"/>
                <a:cs typeface="American Typewriter"/>
              </a:rPr>
              <a:t>Industrial</a:t>
            </a:r>
            <a:r>
              <a:rPr lang="en-US" sz="9600" b="1" dirty="0">
                <a:solidFill>
                  <a:srgbClr val="FFFF00"/>
                </a:solidFill>
                <a:latin typeface="+mn-lt"/>
                <a:cs typeface="American Typewriter"/>
              </a:rPr>
              <a:t> </a:t>
            </a:r>
            <a:endParaRPr lang="en-CA" sz="9600" b="1" dirty="0">
              <a:solidFill>
                <a:srgbClr val="FFFF00"/>
              </a:solidFill>
              <a:latin typeface="+mn-lt"/>
              <a:cs typeface="American Typewriter"/>
            </a:endParaRPr>
          </a:p>
          <a:p>
            <a:pPr marL="400050" lvl="1" indent="0">
              <a:buNone/>
            </a:pPr>
            <a:r>
              <a:rPr lang="en-US" sz="5400" dirty="0">
                <a:solidFill>
                  <a:schemeClr val="bg1"/>
                </a:solidFill>
                <a:latin typeface="American Typewriter"/>
                <a:cs typeface="American Typewriter"/>
              </a:rPr>
              <a:t>a. Domestic Ownership</a:t>
            </a:r>
            <a:endParaRPr lang="en-CA" sz="5400" dirty="0">
              <a:solidFill>
                <a:schemeClr val="bg1"/>
              </a:solidFill>
              <a:latin typeface="American Typewriter"/>
              <a:cs typeface="American Typewriter"/>
            </a:endParaRPr>
          </a:p>
          <a:p>
            <a:pPr marL="400050" lvl="1" indent="0">
              <a:buNone/>
            </a:pPr>
            <a:r>
              <a:rPr lang="en-US" sz="5400" dirty="0">
                <a:solidFill>
                  <a:schemeClr val="bg1"/>
                </a:solidFill>
                <a:latin typeface="American Typewriter"/>
                <a:cs typeface="American Typewriter"/>
              </a:rPr>
              <a:t>b. CBC</a:t>
            </a:r>
            <a:endParaRPr lang="en-CA" sz="5400" dirty="0">
              <a:solidFill>
                <a:schemeClr val="bg1"/>
              </a:solidFill>
              <a:latin typeface="American Typewriter"/>
              <a:cs typeface="American Typewriter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e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59" y="4139765"/>
            <a:ext cx="1716014" cy="171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4172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47155"/>
            <a:ext cx="8229600" cy="47667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FF00"/>
                </a:solidFill>
              </a:rPr>
              <a:t>Content</a:t>
            </a:r>
            <a:r>
              <a:rPr lang="en-US" sz="7200" b="1" dirty="0">
                <a:solidFill>
                  <a:srgbClr val="FF0000"/>
                </a:solidFill>
              </a:rPr>
              <a:t>/</a:t>
            </a:r>
            <a:r>
              <a:rPr lang="en-US" sz="7200" b="1" dirty="0">
                <a:solidFill>
                  <a:srgbClr val="CCFFCC"/>
                </a:solidFill>
              </a:rPr>
              <a:t>Carriage</a:t>
            </a:r>
          </a:p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  <a:sym typeface="Wingdings"/>
              </a:rPr>
              <a:t>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merican Typewriter"/>
                <a:cs typeface="American Typewriter"/>
                <a:sym typeface="Wingdings"/>
              </a:rPr>
              <a:t>Vertical Integration</a:t>
            </a:r>
            <a:endParaRPr lang="en-US" sz="6000" dirty="0">
              <a:solidFill>
                <a:schemeClr val="bg1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73916369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570016"/>
            <a:ext cx="8229600" cy="53342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>
                <a:solidFill>
                  <a:srgbClr val="FFFF00"/>
                </a:solidFill>
              </a:rPr>
              <a:t>Regulation</a:t>
            </a:r>
            <a:r>
              <a:rPr lang="en-US" sz="8000" b="1" dirty="0">
                <a:solidFill>
                  <a:srgbClr val="FF0000"/>
                </a:solidFill>
              </a:rPr>
              <a:t>/</a:t>
            </a:r>
            <a:r>
              <a:rPr lang="en-US" sz="8000" b="1" dirty="0">
                <a:solidFill>
                  <a:srgbClr val="CCFFCC"/>
                </a:solidFill>
              </a:rPr>
              <a:t>Free Market</a:t>
            </a:r>
          </a:p>
          <a:p>
            <a:pPr marL="1714500" lvl="2" indent="-914400">
              <a:buAutoNum type="alphaLcPeriod"/>
            </a:pPr>
            <a:r>
              <a:rPr lang="en-US" sz="5400" dirty="0">
                <a:solidFill>
                  <a:schemeClr val="bg1"/>
                </a:solidFill>
                <a:latin typeface="American Typewriter"/>
                <a:cs typeface="American Typewriter"/>
              </a:rPr>
              <a:t>Cellular</a:t>
            </a:r>
          </a:p>
          <a:p>
            <a:pPr marL="1714500" lvl="2" indent="-914400">
              <a:buAutoNum type="alphaLcPeriod"/>
            </a:pPr>
            <a:r>
              <a:rPr lang="en-US" sz="5400" dirty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</a:p>
        </p:txBody>
      </p:sp>
      <p:pic>
        <p:nvPicPr>
          <p:cNvPr id="5" name="Picture 4" descr="Netflix_2015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38" y="3580413"/>
            <a:ext cx="3175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4529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6EE9-C658-F64E-B2DA-5DC60AF8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804" y="253388"/>
            <a:ext cx="6724996" cy="1476260"/>
          </a:xfrm>
        </p:spPr>
        <p:txBody>
          <a:bodyPr>
            <a:noAutofit/>
          </a:bodyPr>
          <a:lstStyle/>
          <a:p>
            <a:r>
              <a:rPr lang="en-US" sz="7200" i="1" dirty="0">
                <a:solidFill>
                  <a:schemeClr val="bg1"/>
                </a:solidFill>
              </a:rPr>
              <a:t>$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265A9-2BCC-5845-BD7B-EA0F893BB8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20118" y="2372030"/>
            <a:ext cx="6703764" cy="3332069"/>
          </a:xfrm>
        </p:spPr>
        <p:txBody>
          <a:bodyPr/>
          <a:lstStyle/>
          <a:p>
            <a:pPr marL="0" indent="0" algn="ctr">
              <a:buNone/>
            </a:pPr>
            <a:r>
              <a:rPr lang="en-CA" sz="8000" b="1" dirty="0">
                <a:solidFill>
                  <a:srgbClr val="FFFF00"/>
                </a:solidFill>
              </a:rPr>
              <a:t>Advertising</a:t>
            </a:r>
            <a:r>
              <a:rPr lang="en-CA" sz="8000" b="1" dirty="0">
                <a:solidFill>
                  <a:srgbClr val="FF0000"/>
                </a:solidFill>
              </a:rPr>
              <a:t>/</a:t>
            </a:r>
          </a:p>
          <a:p>
            <a:pPr marL="0" indent="0" algn="ctr">
              <a:buNone/>
            </a:pPr>
            <a:r>
              <a:rPr lang="en-CA" sz="8000" b="1" dirty="0">
                <a:solidFill>
                  <a:schemeClr val="accent3"/>
                </a:solidFill>
              </a:rPr>
              <a:t>Subscription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031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16EE9-C658-F64E-B2DA-5DC60AF8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i="1" dirty="0">
                <a:solidFill>
                  <a:schemeClr val="bg1"/>
                </a:solidFill>
              </a:rPr>
              <a:t>Ownership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265A9-2BCC-5845-BD7B-EA0F893BB8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394064"/>
            <a:ext cx="8229600" cy="3332069"/>
          </a:xfrm>
        </p:spPr>
        <p:txBody>
          <a:bodyPr/>
          <a:lstStyle/>
          <a:p>
            <a:pPr marL="0" indent="0" algn="ctr">
              <a:buNone/>
            </a:pPr>
            <a:r>
              <a:rPr lang="en-CA" sz="8000" b="1" dirty="0">
                <a:solidFill>
                  <a:srgbClr val="FFFF00"/>
                </a:solidFill>
              </a:rPr>
              <a:t>Public</a:t>
            </a:r>
            <a:r>
              <a:rPr lang="en-CA" sz="8000" b="1" dirty="0">
                <a:solidFill>
                  <a:srgbClr val="FF0000"/>
                </a:solidFill>
              </a:rPr>
              <a:t>/</a:t>
            </a:r>
            <a:r>
              <a:rPr lang="en-CA" sz="8000" b="1" dirty="0">
                <a:solidFill>
                  <a:schemeClr val="accent3"/>
                </a:solidFill>
              </a:rPr>
              <a:t>Private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95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60C511-0DF4-1747-8DDD-D13F68C96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19" y="157655"/>
            <a:ext cx="4620362" cy="561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3257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48790"/>
            <a:ext cx="8229600" cy="4455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FFF00"/>
                </a:solidFill>
              </a:rPr>
              <a:t>Privacy</a:t>
            </a:r>
            <a:r>
              <a:rPr lang="en-US" sz="6000" b="1" dirty="0">
                <a:solidFill>
                  <a:srgbClr val="FF0000"/>
                </a:solidFill>
              </a:rPr>
              <a:t>/</a:t>
            </a:r>
            <a:r>
              <a:rPr lang="en-US" sz="6000" b="1" dirty="0">
                <a:solidFill>
                  <a:srgbClr val="92D050"/>
                </a:solidFill>
              </a:rPr>
              <a:t>Surveillance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92D050"/>
                </a:solidFill>
                <a:latin typeface="American Typewriter"/>
                <a:cs typeface="American Typewriter"/>
              </a:rPr>
              <a:t>commercial</a:t>
            </a:r>
            <a:r>
              <a:rPr lang="en-US" sz="5400" dirty="0">
                <a:solidFill>
                  <a:srgbClr val="FF0000"/>
                </a:solidFill>
                <a:latin typeface="American Typewriter"/>
                <a:cs typeface="American Typewriter"/>
              </a:rPr>
              <a:t>/</a:t>
            </a:r>
            <a:r>
              <a:rPr lang="en-US" sz="5400" dirty="0">
                <a:solidFill>
                  <a:srgbClr val="92D050"/>
                </a:solidFill>
                <a:latin typeface="American Typewriter"/>
                <a:cs typeface="American Typewriter"/>
              </a:rPr>
              <a:t>gov’t</a:t>
            </a:r>
            <a:r>
              <a:rPr lang="en-US" sz="5400" dirty="0">
                <a:solidFill>
                  <a:schemeClr val="bg1"/>
                </a:solidFill>
                <a:latin typeface="American Typewriter"/>
                <a:cs typeface="American Typewriter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American Typewriter"/>
                <a:cs typeface="American Typewriter"/>
                <a:sym typeface="Wingdings"/>
              </a:rPr>
              <a:t></a:t>
            </a:r>
            <a:endParaRPr lang="en-US" sz="9600" b="1" dirty="0">
              <a:solidFill>
                <a:srgbClr val="CCFFCC"/>
              </a:solidFill>
            </a:endParaRPr>
          </a:p>
        </p:txBody>
      </p:sp>
      <p:pic>
        <p:nvPicPr>
          <p:cNvPr id="4" name="Picture 3" descr="Facebook_New_Logo_(2015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91" y="4411225"/>
            <a:ext cx="3558269" cy="13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0039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35"/>
            <a:ext cx="8229600" cy="1318520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Alignments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8989" y="1667539"/>
            <a:ext cx="4146811" cy="40621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FFFF00"/>
                </a:solidFill>
              </a:rPr>
              <a:t>Cultural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00"/>
                </a:solidFill>
              </a:rPr>
              <a:t>Content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00"/>
                </a:solidFill>
              </a:rPr>
              <a:t>Regulation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00"/>
                </a:solidFill>
              </a:rPr>
              <a:t>Advertising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00"/>
                </a:solidFill>
              </a:rPr>
              <a:t>Public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FFFF00"/>
                </a:solidFill>
              </a:rPr>
              <a:t>Privacy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67539"/>
            <a:ext cx="4377048" cy="40621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CCFFCC"/>
                </a:solidFill>
              </a:rPr>
              <a:t>Industrial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CCFFCC"/>
                </a:solidFill>
              </a:rPr>
              <a:t>Carriage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CCFFCC"/>
                </a:solidFill>
              </a:rPr>
              <a:t>Free Market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CCFFCC"/>
                </a:solidFill>
              </a:rPr>
              <a:t>Subscription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CCFFCC"/>
                </a:solidFill>
              </a:rPr>
              <a:t>Private</a:t>
            </a:r>
          </a:p>
          <a:p>
            <a:pPr marL="0" indent="0">
              <a:buNone/>
            </a:pPr>
            <a:r>
              <a:rPr lang="en-US" sz="5400" b="1" dirty="0">
                <a:solidFill>
                  <a:srgbClr val="CCFFCC"/>
                </a:solidFill>
              </a:rPr>
              <a:t>Surveillance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10617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16340"/>
            <a:ext cx="8229600" cy="2511004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</a:rPr>
              <a:t>Where are we actually </a:t>
            </a:r>
            <a:r>
              <a:rPr lang="en-US" sz="72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AEEDFE-6CD1-FA48-A44C-B86495D9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405" y="2856637"/>
            <a:ext cx="3487189" cy="290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2829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31799" y="399011"/>
            <a:ext cx="8267529" cy="5253645"/>
          </a:xfrm>
        </p:spPr>
        <p:txBody>
          <a:bodyPr>
            <a:normAutofit lnSpcReduction="10000"/>
          </a:bodyPr>
          <a:lstStyle/>
          <a:p>
            <a:pPr marL="1143000" indent="-1143000">
              <a:lnSpc>
                <a:spcPct val="90000"/>
              </a:lnSpc>
              <a:buAutoNum type="arabicPeriod"/>
            </a:pPr>
            <a:r>
              <a:rPr lang="en-US" sz="4800" dirty="0">
                <a:solidFill>
                  <a:srgbClr val="FFFF00"/>
                </a:solidFill>
              </a:rPr>
              <a:t>Vertically integrated free market </a:t>
            </a:r>
            <a:r>
              <a:rPr lang="en-US" sz="48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800" dirty="0">
                <a:solidFill>
                  <a:srgbClr val="CCFFCC"/>
                </a:solidFill>
              </a:rPr>
              <a:t> </a:t>
            </a:r>
            <a:r>
              <a:rPr lang="en-US" sz="4800" dirty="0">
                <a:solidFill>
                  <a:schemeClr val="bg1"/>
                </a:solidFill>
              </a:rPr>
              <a:t>oligopoly</a:t>
            </a:r>
            <a:endParaRPr lang="en-CA" sz="48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90000"/>
              </a:lnSpc>
              <a:buAutoNum type="arabicPeriod"/>
            </a:pPr>
            <a:r>
              <a:rPr lang="en-US" sz="4800" dirty="0">
                <a:solidFill>
                  <a:srgbClr val="CCFFCC"/>
                </a:solidFill>
              </a:rPr>
              <a:t>Free market </a:t>
            </a:r>
            <a:r>
              <a:rPr lang="en-US" sz="4800" dirty="0">
                <a:solidFill>
                  <a:srgbClr val="FF0000"/>
                </a:solidFill>
              </a:rPr>
              <a:t>industrial surveillance </a:t>
            </a:r>
            <a:r>
              <a:rPr lang="en-US" sz="4800" dirty="0">
                <a:solidFill>
                  <a:srgbClr val="CCFFCC"/>
                </a:solidFill>
              </a:rPr>
              <a:t>through platform </a:t>
            </a:r>
            <a:r>
              <a:rPr lang="en-US" sz="4800" dirty="0">
                <a:solidFill>
                  <a:schemeClr val="accent5"/>
                </a:solidFill>
              </a:rPr>
              <a:t>(</a:t>
            </a:r>
            <a:r>
              <a:rPr lang="en-US" sz="4800" dirty="0">
                <a:solidFill>
                  <a:schemeClr val="bg1"/>
                </a:solidFill>
              </a:rPr>
              <a:t>&amp; carriage</a:t>
            </a:r>
            <a:r>
              <a:rPr lang="en-US" sz="4800" dirty="0">
                <a:solidFill>
                  <a:srgbClr val="FF0000"/>
                </a:solidFill>
              </a:rPr>
              <a:t>?</a:t>
            </a:r>
            <a:r>
              <a:rPr lang="en-US" sz="4800" dirty="0">
                <a:solidFill>
                  <a:schemeClr val="accent5"/>
                </a:solidFill>
              </a:rPr>
              <a:t>)</a:t>
            </a:r>
            <a:r>
              <a:rPr lang="en-US" sz="4800" dirty="0">
                <a:solidFill>
                  <a:srgbClr val="FF0000"/>
                </a:solidFill>
              </a:rPr>
              <a:t>.</a:t>
            </a:r>
            <a:r>
              <a:rPr lang="en-US" sz="5400" dirty="0">
                <a:solidFill>
                  <a:srgbClr val="CCFFCC"/>
                </a:solidFill>
              </a:rPr>
              <a:t> </a:t>
            </a:r>
          </a:p>
          <a:p>
            <a:pPr marL="1143000" indent="-1143000">
              <a:lnSpc>
                <a:spcPct val="90000"/>
              </a:lnSpc>
              <a:buAutoNum type="arabicPeriod"/>
            </a:pPr>
            <a:r>
              <a:rPr lang="en-US" sz="5400">
                <a:solidFill>
                  <a:schemeClr val="bg1"/>
                </a:solidFill>
              </a:rPr>
              <a:t>Privacy</a:t>
            </a:r>
            <a:r>
              <a:rPr lang="en-US" sz="5400">
                <a:solidFill>
                  <a:srgbClr val="CCFFCC"/>
                </a:solidFill>
              </a:rPr>
              <a:t> </a:t>
            </a:r>
            <a:r>
              <a:rPr lang="en-US" sz="5400">
                <a:solidFill>
                  <a:srgbClr val="FF0000"/>
                </a:solidFill>
                <a:sym typeface="Wingdings" pitchFamily="2" charset="2"/>
              </a:rPr>
              <a:t>=</a:t>
            </a:r>
            <a:r>
              <a:rPr lang="en-US" sz="54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5400">
                <a:solidFill>
                  <a:srgbClr val="FFFF00"/>
                </a:solidFill>
                <a:sym typeface="Wingdings" pitchFamily="2" charset="2"/>
              </a:rPr>
              <a:t>Personal </a:t>
            </a:r>
            <a:r>
              <a:rPr lang="en-US" sz="5400" dirty="0">
                <a:solidFill>
                  <a:srgbClr val="FFFF00"/>
                </a:solidFill>
                <a:sym typeface="Wingdings" pitchFamily="2" charset="2"/>
              </a:rPr>
              <a:t>data protection</a:t>
            </a:r>
            <a:endParaRPr lang="en-CA" sz="54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0697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057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141657410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3796284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Coming Soon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60867" y="1684867"/>
            <a:ext cx="8844993" cy="40412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dirty="0">
                <a:solidFill>
                  <a:srgbClr val="FF0000"/>
                </a:solidFill>
              </a:rPr>
              <a:t>“Roles </a:t>
            </a:r>
            <a:r>
              <a:rPr lang="en-US" sz="4400" i="1" dirty="0">
                <a:solidFill>
                  <a:schemeClr val="bg1"/>
                </a:solidFill>
              </a:rPr>
              <a:t>of Sovereignty &amp; </a:t>
            </a:r>
            <a:r>
              <a:rPr lang="en-US" sz="4400" i="1" dirty="0">
                <a:solidFill>
                  <a:srgbClr val="FF0000"/>
                </a:solidFill>
              </a:rPr>
              <a:t>Culture </a:t>
            </a:r>
          </a:p>
          <a:p>
            <a:pPr marL="0" indent="0" algn="ctr">
              <a:buNone/>
            </a:pPr>
            <a:r>
              <a:rPr lang="en-US" sz="4400" i="1" dirty="0">
                <a:solidFill>
                  <a:srgbClr val="FF0000"/>
                </a:solidFill>
              </a:rPr>
              <a:t>in the C</a:t>
            </a:r>
            <a:r>
              <a:rPr lang="en-US" sz="4400" i="1" dirty="0">
                <a:solidFill>
                  <a:schemeClr val="bg1"/>
                </a:solidFill>
              </a:rPr>
              <a:t>ommunications Lan</a:t>
            </a:r>
            <a:r>
              <a:rPr lang="en-US" sz="4400" i="1" dirty="0">
                <a:solidFill>
                  <a:srgbClr val="FF0000"/>
                </a:solidFill>
              </a:rPr>
              <a:t>dscape”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63" y="3650466"/>
            <a:ext cx="57658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3792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7975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77429389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9076" y="593766"/>
            <a:ext cx="8229600" cy="532237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SEE YOU NEXT WEEK</a:t>
            </a:r>
            <a:r>
              <a:rPr lang="en-US" sz="10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42961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36073"/>
            <a:ext cx="8518634" cy="4791356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FF0000"/>
                </a:solidFill>
                <a:latin typeface="+mn-lt"/>
              </a:rPr>
              <a:t>Term paper can be 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bg1"/>
                </a:solidFill>
                <a:latin typeface="+mn-lt"/>
              </a:rPr>
              <a:t>Term papers</a:t>
            </a:r>
            <a:r>
              <a:rPr lang="en-US" sz="3400" dirty="0">
                <a:solidFill>
                  <a:srgbClr val="FF0000"/>
                </a:solidFill>
                <a:latin typeface="+mn-lt"/>
              </a:rPr>
              <a:t>: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rgbClr val="FFFF00"/>
                </a:solidFill>
                <a:latin typeface="+mn-lt"/>
              </a:rPr>
              <a:t>Avoid the purely descriptive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</a:t>
            </a:r>
            <a:endParaRPr lang="en-US" sz="3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553614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40724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6502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48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391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0235-919E-174F-968B-91C36147D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573808"/>
            <a:ext cx="8229600" cy="512396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Will read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drafts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outlines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synopsis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abstracts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etc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As late as I can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Due last day of exams by 4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00 PM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Send in 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papers by email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Make sure 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you get acknowledgment of receipt</a:t>
            </a:r>
            <a:r>
              <a:rPr lang="en-US" sz="44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988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4E24CF-5DC0-CA44-B38D-12754CA3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6"/>
            <a:ext cx="8229600" cy="70394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Navigating the Course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31A81-457B-AE44-BAB2-056D3E26D0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19200"/>
            <a:ext cx="8571186" cy="46350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F0000"/>
                </a:solidFill>
              </a:rPr>
              <a:t>1. </a:t>
            </a:r>
            <a:r>
              <a:rPr lang="en-US" sz="3600" dirty="0">
                <a:solidFill>
                  <a:schemeClr val="bg1"/>
                </a:solidFill>
              </a:rPr>
              <a:t>Old lectures on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>
                <a:solidFill>
                  <a:schemeClr val="bg1"/>
                </a:solidFill>
              </a:rPr>
              <a:t>line could be referenced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F0000"/>
                </a:solidFill>
              </a:rPr>
              <a:t>2. </a:t>
            </a:r>
            <a:r>
              <a:rPr lang="en-US" sz="3600" dirty="0">
                <a:solidFill>
                  <a:schemeClr val="bg1"/>
                </a:solidFill>
              </a:rPr>
              <a:t>Always recorded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F0000"/>
                </a:solidFill>
              </a:rPr>
              <a:t>3. </a:t>
            </a:r>
            <a:r>
              <a:rPr lang="en-US" sz="3600" dirty="0">
                <a:solidFill>
                  <a:schemeClr val="bg1"/>
                </a:solidFill>
              </a:rPr>
              <a:t>No attendance sign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>
                <a:solidFill>
                  <a:schemeClr val="bg1"/>
                </a:solidFill>
              </a:rPr>
              <a:t>up sheet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F0000"/>
                </a:solidFill>
              </a:rPr>
              <a:t>4. </a:t>
            </a:r>
            <a:r>
              <a:rPr lang="en-US" sz="3600" dirty="0">
                <a:solidFill>
                  <a:schemeClr val="bg1"/>
                </a:solidFill>
              </a:rPr>
              <a:t>Increased flexibility on group </a:t>
            </a:r>
            <a:r>
              <a:rPr lang="en-US" sz="3600" dirty="0">
                <a:solidFill>
                  <a:srgbClr val="FFFF00"/>
                </a:solidFill>
              </a:rPr>
              <a:t>(</a:t>
            </a:r>
            <a:r>
              <a:rPr lang="en-US" sz="3600" dirty="0">
                <a:solidFill>
                  <a:schemeClr val="bg1"/>
                </a:solidFill>
              </a:rPr>
              <a:t>or individual</a:t>
            </a:r>
            <a:r>
              <a:rPr lang="en-US" sz="3600" dirty="0">
                <a:solidFill>
                  <a:srgbClr val="FFFF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projects re how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  <a:r>
              <a:rPr lang="en-US" sz="3600" dirty="0">
                <a:solidFill>
                  <a:schemeClr val="bg1"/>
                </a:solidFill>
              </a:rPr>
              <a:t> what </a:t>
            </a:r>
            <a:r>
              <a:rPr lang="en-US" sz="3600" dirty="0">
                <a:solidFill>
                  <a:srgbClr val="FF0000"/>
                </a:solidFill>
              </a:rPr>
              <a:t>&amp;</a:t>
            </a:r>
            <a:r>
              <a:rPr lang="en-US" sz="3600" dirty="0">
                <a:solidFill>
                  <a:schemeClr val="bg1"/>
                </a:solidFill>
              </a:rPr>
              <a:t> when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rgbClr val="FF0000"/>
                </a:solidFill>
              </a:rPr>
              <a:t>5. </a:t>
            </a:r>
            <a:r>
              <a:rPr lang="en-US" sz="3600" dirty="0">
                <a:solidFill>
                  <a:schemeClr val="bg1"/>
                </a:solidFill>
              </a:rPr>
              <a:t>Directed Study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 err="1">
                <a:solidFill>
                  <a:schemeClr val="bg1"/>
                </a:solidFill>
              </a:rPr>
              <a:t>ish</a:t>
            </a:r>
            <a:r>
              <a:rPr lang="en-US" sz="3600" dirty="0">
                <a:solidFill>
                  <a:schemeClr val="bg1"/>
                </a:solidFill>
              </a:rPr>
              <a:t> goal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070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878681"/>
            <a:ext cx="5753100" cy="4470400"/>
          </a:xfrm>
        </p:spPr>
      </p:pic>
    </p:spTree>
    <p:extLst>
      <p:ext uri="{BB962C8B-B14F-4D97-AF65-F5344CB8AC3E}">
        <p14:creationId xmlns:p14="http://schemas.microsoft.com/office/powerpoint/2010/main" val="3036151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3C7CBEB-B2BD-D74F-8E25-3C73B3270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934" y="105103"/>
            <a:ext cx="3834132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58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40" y="154378"/>
            <a:ext cx="8176160" cy="1396197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26713" y="1776619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88220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315885"/>
            <a:ext cx="8229600" cy="5552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FFFFFF"/>
                </a:solidFill>
              </a:rPr>
              <a:t>Break </a:t>
            </a:r>
            <a:r>
              <a:rPr lang="en-US" sz="3200" dirty="0">
                <a:solidFill>
                  <a:srgbClr val="FF0000"/>
                </a:solidFill>
              </a:rPr>
              <a:t>@</a:t>
            </a:r>
            <a:r>
              <a:rPr lang="en-US" sz="3200" dirty="0">
                <a:solidFill>
                  <a:srgbClr val="FFFFFF"/>
                </a:solidFill>
              </a:rPr>
              <a:t> 10:55?</a:t>
            </a:r>
            <a:r>
              <a:rPr lang="is-IS" sz="3200" dirty="0">
                <a:solidFill>
                  <a:srgbClr val="FFFF00"/>
                </a:solidFill>
              </a:rPr>
              <a:t>…</a:t>
            </a:r>
          </a:p>
          <a:p>
            <a:pPr marL="0" indent="0">
              <a:buNone/>
            </a:pPr>
            <a:endParaRPr lang="is-IS" sz="3200" dirty="0">
              <a:solidFill>
                <a:srgbClr val="FFFF00"/>
              </a:solidFill>
            </a:endParaRPr>
          </a:p>
        </p:txBody>
      </p:sp>
      <p:pic>
        <p:nvPicPr>
          <p:cNvPr id="4" name="Picture 3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272861CD-0A6E-C14B-93F1-7B05FD96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908" y="1443875"/>
            <a:ext cx="2708184" cy="3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97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0374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D0E5A-3016-C542-B3FE-C16284CC65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36428"/>
            <a:ext cx="8229600" cy="4185144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</a:t>
            </a:r>
          </a:p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the Week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38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48CD21-CD04-1343-B050-EC12155D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51" y="136635"/>
            <a:ext cx="2577097" cy="5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28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7DAF430-8709-6743-982B-9B5F80C8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37" y="157655"/>
            <a:ext cx="5339525" cy="56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53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newspaper&#10;&#10;Description automatically generated">
            <a:extLst>
              <a:ext uri="{FF2B5EF4-FFF2-40B4-BE49-F238E27FC236}">
                <a16:creationId xmlns:a16="http://schemas.microsoft.com/office/drawing/2014/main" id="{1C660FEC-1E90-3144-8392-3A60BD9BE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116" y="84082"/>
            <a:ext cx="3113768" cy="583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43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244F4FAB-72AC-C348-9EC1-EBD8FC1DC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86" y="335236"/>
            <a:ext cx="7190828" cy="522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2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66978A-B35A-EE4E-B45F-5E796CB8E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16" y="220717"/>
            <a:ext cx="3799167" cy="55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9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73C0AB7-ACA5-124B-B770-C5868686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575" y="126124"/>
            <a:ext cx="4004850" cy="570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2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8016F96-B7A5-1641-9371-AB97A7BF9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49" y="168165"/>
            <a:ext cx="5824702" cy="56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84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285682-E731-F443-A7AB-BDE544B8A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369" y="262759"/>
            <a:ext cx="3745261" cy="55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98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0629" y="1946468"/>
            <a:ext cx="8875231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288738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indoor, document&#10;&#10;Description automatically generated">
            <a:extLst>
              <a:ext uri="{FF2B5EF4-FFF2-40B4-BE49-F238E27FC236}">
                <a16:creationId xmlns:a16="http://schemas.microsoft.com/office/drawing/2014/main" id="{00400CA6-3538-D14E-9803-E42261169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385" y="147145"/>
            <a:ext cx="3837229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6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96434BC-55F3-4442-B1E4-D48B9210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23" y="126124"/>
            <a:ext cx="2896153" cy="57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07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DABBD98-9A10-4541-BD01-05745215B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811" y="115614"/>
            <a:ext cx="5970378" cy="57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78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693C632-B283-EE48-A207-5E2E35C1D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823" y="231227"/>
            <a:ext cx="4186354" cy="56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05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C620644-F378-FC40-A352-AB44AA986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540" y="157655"/>
            <a:ext cx="4620920" cy="57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67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58D8A4C-CA46-7246-89AE-43D62BC4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223" y="157655"/>
            <a:ext cx="3721554" cy="57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4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3E2FB64-D62A-2143-9883-4B5FDE69E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09" y="189186"/>
            <a:ext cx="3018382" cy="55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65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748964"/>
            <a:ext cx="8548661" cy="3977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9799102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1835333-9D06-DF4B-93FF-672B92D4C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640" y="210207"/>
            <a:ext cx="4272719" cy="55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76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DC547E-B00C-0E4A-96F5-8D4DFF85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896" y="231228"/>
            <a:ext cx="3158207" cy="55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76FA-8CA5-AC49-B0B2-6BEF0AF495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19200"/>
            <a:ext cx="8229600" cy="450693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Thank you for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72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your bios</a:t>
            </a:r>
            <a:r>
              <a:rPr lang="en-US" sz="7200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</a:t>
            </a:r>
            <a:r>
              <a:rPr lang="en-US" sz="72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7200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Much appreciated</a:t>
            </a:r>
            <a:r>
              <a:rPr lang="en-US" sz="72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3092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36A8FF-3A45-E941-9D15-529ED163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295" y="157655"/>
            <a:ext cx="3119409" cy="572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08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AA61E4D-C8FB-E74A-A92A-C2C9CF151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332" y="136635"/>
            <a:ext cx="3597336" cy="5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11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19A8785-5F23-4846-8FE5-A58C37BB2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54" y="210207"/>
            <a:ext cx="3901375" cy="56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94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A0B6-5752-A84B-B012-C7A57ED72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66"/>
            <a:ext cx="8229600" cy="157636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Last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year this time</a:t>
            </a:r>
            <a:r>
              <a:rPr lang="mr-IN" b="1" dirty="0">
                <a:solidFill>
                  <a:srgbClr val="FF0000"/>
                </a:solidFill>
              </a:rPr>
              <a:t>…</a:t>
            </a:r>
            <a:br>
              <a:rPr lang="en-US" dirty="0">
                <a:solidFill>
                  <a:srgbClr val="FFFF00"/>
                </a:solidFill>
                <a:latin typeface="Comic Sans MS" panose="030F0902030302020204" pitchFamily="66" charset="0"/>
              </a:rPr>
            </a:br>
            <a:r>
              <a:rPr lang="en-US" dirty="0">
                <a:solidFill>
                  <a:srgbClr val="FFFF00"/>
                </a:solidFill>
                <a:latin typeface="Comic Sans MS" panose="030F0902030302020204" pitchFamily="66" charset="0"/>
              </a:rPr>
              <a:t>Sub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-</a:t>
            </a:r>
            <a:r>
              <a:rPr lang="en-US" dirty="0">
                <a:solidFill>
                  <a:srgbClr val="FFFF00"/>
                </a:solidFill>
                <a:latin typeface="Comic Sans MS" panose="030F0902030302020204" pitchFamily="66" charset="0"/>
              </a:rPr>
              <a:t>Nom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: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Parameters of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Chaos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6DC4C-9932-1F42-B5B9-4BA4BD149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699" y="1960418"/>
            <a:ext cx="3956601" cy="320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065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59CAEF0-45C8-CE48-AA10-4208DA084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465" y="1198179"/>
            <a:ext cx="6267069" cy="38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5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9FEAC9A-73A1-364A-A683-6DDDD372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665" y="189186"/>
            <a:ext cx="4398670" cy="56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517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19DD42-E165-D643-89D5-D8B772AB4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81" y="273269"/>
            <a:ext cx="3417437" cy="54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5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CA2971E-1526-5948-88EB-87C7C9559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624" y="142504"/>
            <a:ext cx="3592752" cy="56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356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0991C2-11AD-4540-970B-205796F5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75" y="237506"/>
            <a:ext cx="4363049" cy="556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585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642B55-F68F-1A42-9A4E-C09DB50AB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81" y="270312"/>
            <a:ext cx="4867638" cy="358109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9C88D35-1583-9243-A2E1-AB155902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82" y="628421"/>
            <a:ext cx="4867638" cy="524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18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760" y="48801"/>
            <a:ext cx="801204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+mn-lt"/>
              </a:rPr>
              <a:t>Course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408134"/>
            <a:ext cx="9144000" cy="431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+mn-lt"/>
                <a:hlinkClick r:id="rId2"/>
              </a:rPr>
              <a:t>http://commlaw.allard.ubc.ca</a:t>
            </a: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  <a:latin typeface="+mn-lt"/>
              </a:rPr>
              <a:t>Any Issues</a:t>
            </a:r>
            <a:r>
              <a:rPr lang="en-US" sz="6000" dirty="0">
                <a:solidFill>
                  <a:srgbClr val="FFFF00"/>
                </a:solidFill>
                <a:latin typeface="+mn-lt"/>
              </a:rPr>
              <a:t>?</a:t>
            </a: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8618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CC56BAD-27C5-5D4C-A2D3-489897F5C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381" y="249382"/>
            <a:ext cx="3939237" cy="54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467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5B5C9ED9-5F11-934B-B678-99A59CA1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77" y="878775"/>
            <a:ext cx="7386246" cy="44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727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7738BA0-B198-F94C-8599-7581CB98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42" y="142504"/>
            <a:ext cx="4150516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10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81C4E9E-6A8F-3940-8A8D-2033A4EC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68" y="190005"/>
            <a:ext cx="4911064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805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19608D-8FB2-EE40-8A25-47BBD0B4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409027"/>
            <a:ext cx="80137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77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F483D5E-9F31-914D-A92D-040E4D2EC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85" y="220717"/>
            <a:ext cx="6419629" cy="56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880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439CA-D777-3549-A0D2-299172FC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Trend</a:t>
            </a:r>
            <a:r>
              <a:rPr lang="en-US" sz="4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19CB92-8946-A24B-800E-EAA5B9D1A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055" y="1033955"/>
            <a:ext cx="3989050" cy="4861910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CA8898E-7DE8-2D44-ABE3-82CD912F1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83" y="1016000"/>
            <a:ext cx="4130464" cy="489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073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38" y="0"/>
            <a:ext cx="8204661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Last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year this time</a:t>
            </a:r>
            <a:r>
              <a:rPr lang="mr-IN" sz="4400" b="1" dirty="0">
                <a:solidFill>
                  <a:srgbClr val="FF0000"/>
                </a:solidFill>
              </a:rPr>
              <a:t>…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A screenshot of a social media photo of a person&#10;&#10;Description automatically generated">
            <a:extLst>
              <a:ext uri="{FF2B5EF4-FFF2-40B4-BE49-F238E27FC236}">
                <a16:creationId xmlns:a16="http://schemas.microsoft.com/office/drawing/2014/main" id="{B973973A-CB97-8F4E-9D04-6CF56AF6272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694785" y="1153344"/>
            <a:ext cx="3779365" cy="47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71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90" y="0"/>
            <a:ext cx="8171410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Two years ago</a:t>
            </a:r>
            <a:r>
              <a:rPr lang="en-US" sz="4400" dirty="0">
                <a:solidFill>
                  <a:srgbClr val="FF0000"/>
                </a:solidFill>
              </a:rPr>
              <a:t>,</a:t>
            </a:r>
            <a:r>
              <a:rPr lang="en-US" sz="4400" dirty="0">
                <a:solidFill>
                  <a:srgbClr val="FFFF00"/>
                </a:solidFill>
              </a:rPr>
              <a:t> this time</a:t>
            </a:r>
            <a:r>
              <a:rPr lang="mr-IN" sz="4400" dirty="0">
                <a:solidFill>
                  <a:srgbClr val="FF0000"/>
                </a:solidFill>
              </a:rPr>
              <a:t>…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35163E6-F325-F340-A94C-09F07A5862A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753895" y="1408113"/>
            <a:ext cx="3636210" cy="4318000"/>
          </a:xfrm>
        </p:spPr>
      </p:pic>
    </p:spTree>
    <p:extLst>
      <p:ext uri="{BB962C8B-B14F-4D97-AF65-F5344CB8AC3E}">
        <p14:creationId xmlns:p14="http://schemas.microsoft.com/office/powerpoint/2010/main" val="15576931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3BCAA1-5918-3843-A538-CE9A283BC8C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263650" y="413544"/>
            <a:ext cx="6616700" cy="5397500"/>
          </a:xfrm>
        </p:spPr>
      </p:pic>
    </p:spTree>
    <p:extLst>
      <p:ext uri="{BB962C8B-B14F-4D97-AF65-F5344CB8AC3E}">
        <p14:creationId xmlns:p14="http://schemas.microsoft.com/office/powerpoint/2010/main" val="399345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10DA31D-13E6-8248-B270-D69100CD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937" y="450412"/>
            <a:ext cx="6410126" cy="52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321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0BEAC4-1114-0D4D-A9B9-02FC08941AB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14500" y="432594"/>
            <a:ext cx="5715000" cy="53594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F71EC6B-E4CA-2F45-8D7D-6EAF73504E14}"/>
                  </a:ext>
                </a:extLst>
              </p14:cNvPr>
              <p14:cNvContentPartPr/>
              <p14:nvPr/>
            </p14:nvContentPartPr>
            <p14:xfrm>
              <a:off x="3959462" y="5504512"/>
              <a:ext cx="2565360" cy="45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F71EC6B-E4CA-2F45-8D7D-6EAF73504E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5142" y="5500192"/>
                <a:ext cx="2574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310C2B-A53C-0B43-956E-BF301F3870FE}"/>
                  </a:ext>
                </a:extLst>
              </p14:cNvPr>
              <p14:cNvContentPartPr/>
              <p14:nvPr/>
            </p14:nvContentPartPr>
            <p14:xfrm>
              <a:off x="3952622" y="5338192"/>
              <a:ext cx="2697480" cy="229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310C2B-A53C-0B43-956E-BF301F3870F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48302" y="5333872"/>
                <a:ext cx="270612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38ECA9-0894-E94C-81FE-999CFA3080A1}"/>
                  </a:ext>
                </a:extLst>
              </p14:cNvPr>
              <p14:cNvContentPartPr/>
              <p14:nvPr/>
            </p14:nvContentPartPr>
            <p14:xfrm>
              <a:off x="6060422" y="1356952"/>
              <a:ext cx="64548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38ECA9-0894-E94C-81FE-999CFA3080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2422" y="1338952"/>
                <a:ext cx="6811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CE6A1F0-019B-2845-8FDC-FFC8DC7DD979}"/>
                  </a:ext>
                </a:extLst>
              </p14:cNvPr>
              <p14:cNvContentPartPr/>
              <p14:nvPr/>
            </p14:nvContentPartPr>
            <p14:xfrm>
              <a:off x="2877662" y="1471432"/>
              <a:ext cx="1776960" cy="24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CE6A1F0-019B-2845-8FDC-FFC8DC7DD9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60022" y="1453792"/>
                <a:ext cx="1812600" cy="5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66503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46C1-61D1-BF49-B36F-2E7225E8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304"/>
            <a:ext cx="8229600" cy="183981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But video that started the whole craze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has been </a:t>
            </a:r>
            <a:r>
              <a:rPr lang="en-US" b="1" dirty="0">
                <a:solidFill>
                  <a:srgbClr val="FF0000"/>
                </a:solidFill>
              </a:rPr>
              <a:t>taken down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0FC82-4E3A-904B-AE17-73A4AA561E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787268"/>
            <a:ext cx="8229600" cy="29415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chemeClr val="bg1"/>
                </a:solidFill>
                <a:latin typeface="Corsiva Hebrew" pitchFamily="2" charset="-79"/>
                <a:cs typeface="Corsiva Hebrew" pitchFamily="2" charset="-79"/>
              </a:rPr>
              <a:t>LAW OF </a:t>
            </a:r>
            <a:r>
              <a:rPr lang="en-US" sz="9600" b="1" dirty="0">
                <a:solidFill>
                  <a:srgbClr val="FF0000"/>
                </a:solidFill>
                <a:latin typeface="Corsiva Hebrew" pitchFamily="2" charset="-79"/>
                <a:cs typeface="Corsiva Hebrew" pitchFamily="2" charset="-79"/>
              </a:rPr>
              <a:t>YOUTUBE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FFFF00"/>
                </a:solidFill>
                <a:latin typeface="+mn-lt"/>
                <a:cs typeface="Corsiva Hebrew" pitchFamily="2" charset="-79"/>
              </a:rPr>
              <a:t>(Contractual)</a:t>
            </a:r>
          </a:p>
        </p:txBody>
      </p:sp>
    </p:spTree>
    <p:extLst>
      <p:ext uri="{BB962C8B-B14F-4D97-AF65-F5344CB8AC3E}">
        <p14:creationId xmlns:p14="http://schemas.microsoft.com/office/powerpoint/2010/main" val="28087674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D7A3C-6A79-0D44-BF1E-EE77758F51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816924"/>
            <a:ext cx="8229600" cy="39092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600" b="1" dirty="0">
                <a:solidFill>
                  <a:srgbClr val="FFFF00"/>
                </a:solidFill>
              </a:rPr>
              <a:t>+ </a:t>
            </a:r>
            <a:r>
              <a:rPr lang="en-US" sz="196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89420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16355-E1CA-3240-90C3-2A73C4ECE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06" y="209320"/>
            <a:ext cx="3232388" cy="56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10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D7A3C-6A79-0D44-BF1E-EE77758F51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816924"/>
            <a:ext cx="8229600" cy="39092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600" b="1" dirty="0">
                <a:solidFill>
                  <a:srgbClr val="FFFF00"/>
                </a:solidFill>
              </a:rPr>
              <a:t>+ </a:t>
            </a:r>
            <a:r>
              <a:rPr lang="en-US" sz="19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098049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CCBFCC-5388-884B-88B9-26AB8520D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081" y="212838"/>
            <a:ext cx="3825837" cy="561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645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2B515-1D6A-8541-9B77-886E1DA17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415" y="275956"/>
            <a:ext cx="3821170" cy="554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960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9EE72F-3054-4142-9332-EF2D7CC97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179560"/>
            <a:ext cx="36322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847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6429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262" y="0"/>
            <a:ext cx="8235537" cy="1550576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2013658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94833"/>
          </a:xfrm>
        </p:spPr>
        <p:txBody>
          <a:bodyPr>
            <a:noAutofit/>
          </a:bodyPr>
          <a:lstStyle/>
          <a:p>
            <a:br>
              <a:rPr lang="en-US" b="1" dirty="0">
                <a:latin typeface="+mn-lt"/>
              </a:rPr>
            </a:br>
            <a:r>
              <a:rPr lang="en-US" b="1" dirty="0">
                <a:solidFill>
                  <a:srgbClr val="FFFF00"/>
                </a:solidFill>
                <a:latin typeface="+mn-lt"/>
              </a:rPr>
              <a:t>For </a:t>
            </a:r>
            <a:r>
              <a:rPr lang="en-CA" b="1" dirty="0">
                <a:solidFill>
                  <a:srgbClr val="FFFF00"/>
                </a:solidFill>
                <a:latin typeface="+mn-lt"/>
              </a:rPr>
              <a:t>full privileges on the website </a:t>
            </a:r>
            <a:br>
              <a:rPr lang="en-CA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94833"/>
            <a:ext cx="8686800" cy="500708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  <a:latin typeface="+mn-lt"/>
              </a:rPr>
              <a:t>1. Please create an account at </a:t>
            </a:r>
            <a:r>
              <a:rPr lang="en-CA" sz="3200" dirty="0">
                <a:solidFill>
                  <a:schemeClr val="bg1"/>
                </a:solidFill>
                <a:latin typeface="+mn-lt"/>
                <a:hlinkClick r:id="rId2"/>
              </a:rPr>
              <a:t>http://cms.ubc.ca/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 using your CWL.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  <a:latin typeface="+mn-lt"/>
              </a:rPr>
              <a:t>2. Once you create an account and sign in at </a:t>
            </a:r>
            <a:r>
              <a:rPr lang="en-CA" sz="3200" dirty="0">
                <a:solidFill>
                  <a:schemeClr val="bg1"/>
                </a:solidFill>
                <a:latin typeface="+mn-lt"/>
                <a:hlinkClick r:id="rId2"/>
              </a:rPr>
              <a:t>http://cms.ubc.ca/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 you can click your name in the top right. Halfway down the following page will be your WordPress email address.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  <a:latin typeface="+mn-lt"/>
              </a:rPr>
              <a:t>3. Send me your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WordPress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 email address at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jfestinger@telus.net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 or at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jon@fblawstrategy.com</a:t>
            </a:r>
            <a:endParaRPr lang="en-CA" sz="3200" dirty="0">
              <a:solidFill>
                <a:schemeClr val="bg1"/>
              </a:solidFill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sz="3200" dirty="0">
                <a:solidFill>
                  <a:schemeClr val="bg1"/>
                </a:solidFill>
                <a:latin typeface="+mn-lt"/>
              </a:rPr>
              <a:t>4. Then, I will invite you to participate with authoring privileges via your </a:t>
            </a:r>
            <a:r>
              <a:rPr lang="en-CA" sz="3200" dirty="0" err="1">
                <a:solidFill>
                  <a:schemeClr val="bg1"/>
                </a:solidFill>
                <a:latin typeface="+mn-lt"/>
              </a:rPr>
              <a:t>WordPress</a:t>
            </a:r>
            <a:r>
              <a:rPr lang="en-CA" sz="3200" dirty="0">
                <a:solidFill>
                  <a:schemeClr val="bg1"/>
                </a:solidFill>
                <a:latin typeface="+mn-lt"/>
              </a:rPr>
              <a:t> email address.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566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E0E37-3F14-E54A-BAD1-EB5D4A622A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187532"/>
            <a:ext cx="8229600" cy="45386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Lucida Console" panose="020B0609040504020204" pitchFamily="49" charset="0"/>
              </a:rPr>
              <a:t>Conundrums </a:t>
            </a:r>
            <a:r>
              <a:rPr lang="en-US" sz="6000" dirty="0">
                <a:solidFill>
                  <a:srgbClr val="FFFF00"/>
                </a:solidFill>
                <a:latin typeface="Lucida Console" panose="020B0609040504020204" pitchFamily="49" charset="0"/>
              </a:rPr>
              <a:t>&amp;</a:t>
            </a:r>
            <a:r>
              <a:rPr lang="en-US" sz="6000" dirty="0">
                <a:solidFill>
                  <a:schemeClr val="accent5">
                    <a:lumMod val="60000"/>
                    <a:lumOff val="40000"/>
                  </a:schemeClr>
                </a:solidFill>
                <a:latin typeface="Lucida Console" panose="020B0609040504020204" pitchFamily="49" charset="0"/>
              </a:rPr>
              <a:t> Contradictions</a:t>
            </a:r>
            <a:r>
              <a:rPr lang="en-US" sz="6000" dirty="0">
                <a:solidFill>
                  <a:srgbClr val="00B0F0"/>
                </a:solidFill>
                <a:latin typeface="Lucida Console" panose="020B0609040504020204" pitchFamily="49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Lucida Console" panose="020B0609040504020204" pitchFamily="49" charset="0"/>
              </a:rPr>
              <a:t>of the </a:t>
            </a:r>
            <a:r>
              <a:rPr lang="en-US" sz="6000" dirty="0">
                <a:solidFill>
                  <a:srgbClr val="FFFF00"/>
                </a:solidFill>
                <a:latin typeface="Lucida Console" panose="020B0609040504020204" pitchFamily="49" charset="0"/>
              </a:rPr>
              <a:t>(</a:t>
            </a:r>
            <a:r>
              <a:rPr lang="en-US" sz="6000" dirty="0">
                <a:solidFill>
                  <a:schemeClr val="bg1"/>
                </a:solidFill>
                <a:latin typeface="Lucida Console" panose="020B0609040504020204" pitchFamily="49" charset="0"/>
              </a:rPr>
              <a:t>Digital</a:t>
            </a:r>
            <a:r>
              <a:rPr lang="en-US" sz="6000" dirty="0">
                <a:solidFill>
                  <a:srgbClr val="FFFF00"/>
                </a:solidFill>
                <a:latin typeface="Lucida Console" panose="020B0609040504020204" pitchFamily="49" charset="0"/>
              </a:rPr>
              <a:t>) </a:t>
            </a:r>
            <a:r>
              <a:rPr lang="en-US" sz="6000" dirty="0">
                <a:solidFill>
                  <a:schemeClr val="bg1"/>
                </a:solidFill>
                <a:latin typeface="Lucida Console" panose="020B0609040504020204" pitchFamily="49" charset="0"/>
              </a:rPr>
              <a:t>Communications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dirty="0">
                <a:solidFill>
                  <a:srgbClr val="00B0F0"/>
                </a:solidFill>
                <a:latin typeface="Lucida Console" panose="020B0609040504020204" pitchFamily="49" charset="0"/>
              </a:rPr>
              <a:t>‘</a:t>
            </a:r>
            <a:r>
              <a:rPr lang="en-US" sz="6000" dirty="0">
                <a:solidFill>
                  <a:schemeClr val="bg1"/>
                </a:solidFill>
                <a:latin typeface="Lucida Console" panose="020B0609040504020204" pitchFamily="49" charset="0"/>
              </a:rPr>
              <a:t>Revolution</a:t>
            </a:r>
            <a:r>
              <a:rPr lang="en-US" sz="6000" dirty="0">
                <a:solidFill>
                  <a:srgbClr val="00B0F0"/>
                </a:solidFill>
                <a:latin typeface="Lucida Console" panose="020B0609040504020204" pitchFamily="49" charset="0"/>
              </a:rPr>
              <a:t>’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934282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2D53C-2BD0-A049-97FE-EF88BD0C5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70" y="231494"/>
            <a:ext cx="6141060" cy="55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43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DA86E-68C7-B644-A3BA-6EC004FFF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81" y="448829"/>
            <a:ext cx="7755038" cy="52311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EB4F639-8F61-DB4F-9D82-D2E5C067431C}"/>
                  </a:ext>
                </a:extLst>
              </p14:cNvPr>
              <p14:cNvContentPartPr/>
              <p14:nvPr/>
            </p14:nvContentPartPr>
            <p14:xfrm>
              <a:off x="4539782" y="1943032"/>
              <a:ext cx="3466080" cy="79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EB4F639-8F61-DB4F-9D82-D2E5C06743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2142" y="1925392"/>
                <a:ext cx="350172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9941E3F-1EFB-934D-9AF8-78AF41F05510}"/>
                  </a:ext>
                </a:extLst>
              </p14:cNvPr>
              <p14:cNvContentPartPr/>
              <p14:nvPr/>
            </p14:nvContentPartPr>
            <p14:xfrm>
              <a:off x="894782" y="3221752"/>
              <a:ext cx="153000" cy="311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9941E3F-1EFB-934D-9AF8-78AF41F055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6782" y="3204112"/>
                <a:ext cx="18864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B839375-F62A-D74D-BC38-4A48E24C8F79}"/>
                  </a:ext>
                </a:extLst>
              </p14:cNvPr>
              <p14:cNvContentPartPr/>
              <p14:nvPr/>
            </p14:nvContentPartPr>
            <p14:xfrm>
              <a:off x="5126582" y="3719272"/>
              <a:ext cx="2918520" cy="59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B839375-F62A-D74D-BC38-4A48E24C8F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17942" y="3710272"/>
                <a:ext cx="293616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9B8A768-951D-C346-B535-C8C531567138}"/>
                  </a:ext>
                </a:extLst>
              </p14:cNvPr>
              <p14:cNvContentPartPr/>
              <p14:nvPr/>
            </p14:nvContentPartPr>
            <p14:xfrm>
              <a:off x="1053902" y="3857152"/>
              <a:ext cx="3810240" cy="57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9B8A768-951D-C346-B535-C8C53156713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4902" y="3848152"/>
                <a:ext cx="38278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E760FF0-3D5D-E146-B0EF-653EE1F39F85}"/>
                  </a:ext>
                </a:extLst>
              </p14:cNvPr>
              <p14:cNvContentPartPr/>
              <p14:nvPr/>
            </p14:nvContentPartPr>
            <p14:xfrm>
              <a:off x="8146622" y="4918072"/>
              <a:ext cx="218520" cy="346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E760FF0-3D5D-E146-B0EF-653EE1F39F8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37622" y="4909432"/>
                <a:ext cx="236160" cy="36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26137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8F7E9-77A6-EB43-AAC0-3233178FDC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748145"/>
            <a:ext cx="8229600" cy="4977989"/>
          </a:xfrm>
        </p:spPr>
        <p:txBody>
          <a:bodyPr/>
          <a:lstStyle/>
          <a:p>
            <a:pPr marL="0" indent="0" algn="ctr" fontAlgn="base">
              <a:buNone/>
            </a:pPr>
            <a:endParaRPr lang="en-CA" sz="4800" b="1" dirty="0">
              <a:solidFill>
                <a:schemeClr val="bg1"/>
              </a:solidFill>
            </a:endParaRPr>
          </a:p>
          <a:p>
            <a:pPr marL="0" indent="0" algn="ctr" fontAlgn="base">
              <a:buNone/>
            </a:pPr>
            <a:endParaRPr lang="en-CA" sz="4800" b="1" dirty="0">
              <a:solidFill>
                <a:schemeClr val="bg1"/>
              </a:solidFill>
            </a:endParaRPr>
          </a:p>
          <a:p>
            <a:pPr marL="0" indent="0" algn="ctr" fontAlgn="base">
              <a:buNone/>
            </a:pPr>
            <a:r>
              <a:rPr lang="en-CA" sz="4800" b="1" dirty="0">
                <a:solidFill>
                  <a:schemeClr val="bg1"/>
                </a:solidFill>
              </a:rPr>
              <a:t>“</a:t>
            </a:r>
            <a:r>
              <a:rPr lang="en-CA" sz="4800" b="1" dirty="0">
                <a:solidFill>
                  <a:srgbClr val="FFFF00"/>
                </a:solidFill>
              </a:rPr>
              <a:t>Technology is a useful servant but a dangerous master</a:t>
            </a:r>
            <a:r>
              <a:rPr lang="en-CA" sz="4800" b="1" dirty="0">
                <a:solidFill>
                  <a:schemeClr val="bg1"/>
                </a:solidFill>
              </a:rPr>
              <a:t>.”</a:t>
            </a:r>
          </a:p>
          <a:p>
            <a:pPr marL="0" indent="0" algn="r" fontAlgn="base">
              <a:buNone/>
            </a:pPr>
            <a:r>
              <a:rPr lang="en-CA" dirty="0">
                <a:solidFill>
                  <a:schemeClr val="bg1"/>
                </a:solidFill>
              </a:rPr>
              <a:t>Christian </a:t>
            </a:r>
            <a:r>
              <a:rPr lang="en-CA" dirty="0" err="1">
                <a:solidFill>
                  <a:schemeClr val="bg1"/>
                </a:solidFill>
              </a:rPr>
              <a:t>Lous</a:t>
            </a:r>
            <a:r>
              <a:rPr lang="en-CA" dirty="0">
                <a:solidFill>
                  <a:schemeClr val="bg1"/>
                </a:solidFill>
              </a:rPr>
              <a:t> Lange, Noble Peace Prize (1921)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194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D8AA1-C8BF-3A4C-A7C4-838EAE9E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What we can</a:t>
            </a:r>
            <a:r>
              <a:rPr lang="en-US" dirty="0">
                <a:solidFill>
                  <a:srgbClr val="FF0000"/>
                </a:solidFill>
              </a:rPr>
              <a:t>’</a:t>
            </a:r>
            <a:r>
              <a:rPr lang="en-US" dirty="0">
                <a:solidFill>
                  <a:srgbClr val="FFFF00"/>
                </a:solidFill>
              </a:rPr>
              <a:t>t see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rgbClr val="FFFF00"/>
                </a:solidFill>
              </a:rPr>
              <a:t> can hurt us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49A2EC-1B73-974F-BBE2-EBFD2C2FD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660" y="2028495"/>
            <a:ext cx="5940680" cy="33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111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65000" r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01DB6-BBF9-0E48-9DC3-E614FA19F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1018903"/>
            <a:ext cx="8229600" cy="438911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Is there an inherent destiny to the completely binary language of only  1’s &amp; 0’s that makes social polarization inevitable?</a:t>
            </a:r>
          </a:p>
        </p:txBody>
      </p:sp>
    </p:spTree>
    <p:extLst>
      <p:ext uri="{BB962C8B-B14F-4D97-AF65-F5344CB8AC3E}">
        <p14:creationId xmlns:p14="http://schemas.microsoft.com/office/powerpoint/2010/main" val="25189058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E8D56-DF9E-5844-B8E0-70E8A4B3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Clue</a:t>
            </a:r>
            <a:r>
              <a:rPr lang="en-US" dirty="0">
                <a:solidFill>
                  <a:srgbClr val="FF0000"/>
                </a:solidFill>
              </a:rPr>
              <a:t>?</a:t>
            </a:r>
            <a:r>
              <a:rPr lang="en-US" dirty="0">
                <a:solidFill>
                  <a:srgbClr val="FFFF00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Digital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>
                <a:solidFill>
                  <a:srgbClr val="FFFF00"/>
                </a:solidFill>
              </a:rPr>
              <a:t>.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Analog Controllers</a:t>
            </a:r>
          </a:p>
        </p:txBody>
      </p:sp>
      <p:pic>
        <p:nvPicPr>
          <p:cNvPr id="5" name="Picture 4" descr="A pair of video game controllers&#10;&#10;Description automatically generated with medium confidence">
            <a:extLst>
              <a:ext uri="{FF2B5EF4-FFF2-40B4-BE49-F238E27FC236}">
                <a16:creationId xmlns:a16="http://schemas.microsoft.com/office/drawing/2014/main" id="{75C3733A-5E5B-B646-8B74-3657EA247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t="34088" b="15727"/>
          <a:stretch/>
        </p:blipFill>
        <p:spPr>
          <a:xfrm>
            <a:off x="841226" y="1694741"/>
            <a:ext cx="7461545" cy="3008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B4A2A-D54B-044D-B6A2-5554835AF323}"/>
              </a:ext>
            </a:extLst>
          </p:cNvPr>
          <p:cNvSpPr txBox="1"/>
          <p:nvPr/>
        </p:nvSpPr>
        <p:spPr>
          <a:xfrm>
            <a:off x="750022" y="5055476"/>
            <a:ext cx="7643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Xbox controller is analog (smooth &amp; progressive feel) v. Switch controller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with only digital inputs is far less precise and harder to use.</a:t>
            </a:r>
          </a:p>
        </p:txBody>
      </p:sp>
    </p:spTree>
    <p:extLst>
      <p:ext uri="{BB962C8B-B14F-4D97-AF65-F5344CB8AC3E}">
        <p14:creationId xmlns:p14="http://schemas.microsoft.com/office/powerpoint/2010/main" val="24717642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B00C7-579C-2349-A894-63B17E46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4379"/>
            <a:ext cx="8229600" cy="176942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Have humans been here before</a:t>
            </a:r>
            <a:r>
              <a:rPr lang="en-US" dirty="0">
                <a:solidFill>
                  <a:srgbClr val="FF0000"/>
                </a:solidFill>
              </a:rPr>
              <a:t>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&amp;</a:t>
            </a:r>
            <a:r>
              <a:rPr lang="en-US" dirty="0">
                <a:solidFill>
                  <a:schemeClr val="bg1"/>
                </a:solidFill>
              </a:rPr>
              <a:t> If so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what happened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C6341-98D7-2147-94ED-F6DB62BF1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524991"/>
            <a:ext cx="2857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448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A6478-4076-5A49-81BD-11B1AFE0F0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6260" y="593765"/>
            <a:ext cx="8383979" cy="5132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FFFF00"/>
                </a:solidFill>
              </a:rPr>
              <a:t>Disruptive media technologies accelerate </a:t>
            </a:r>
            <a:r>
              <a:rPr lang="en-US" sz="4800" b="1" dirty="0">
                <a:solidFill>
                  <a:srgbClr val="FF0000"/>
                </a:solidFill>
              </a:rPr>
              <a:t>(</a:t>
            </a:r>
            <a:r>
              <a:rPr lang="en-US" sz="4800" b="1" dirty="0">
                <a:solidFill>
                  <a:schemeClr val="bg1"/>
                </a:solidFill>
              </a:rPr>
              <a:t>unpredictable &amp; uncontrollable</a:t>
            </a:r>
            <a:r>
              <a:rPr lang="en-US" sz="4800" b="1" dirty="0">
                <a:solidFill>
                  <a:srgbClr val="FF0000"/>
                </a:solidFill>
              </a:rPr>
              <a:t>)</a:t>
            </a:r>
            <a:r>
              <a:rPr lang="en-US" sz="4800" b="1" dirty="0">
                <a:solidFill>
                  <a:srgbClr val="FFFF00"/>
                </a:solidFill>
              </a:rPr>
              <a:t> change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  <a:p>
            <a:r>
              <a:rPr lang="en-US" sz="4400" dirty="0">
                <a:solidFill>
                  <a:schemeClr val="bg1"/>
                </a:solidFill>
              </a:rPr>
              <a:t>Reformation</a:t>
            </a:r>
          </a:p>
          <a:p>
            <a:r>
              <a:rPr lang="en-US" sz="4400">
                <a:solidFill>
                  <a:schemeClr val="bg1"/>
                </a:solidFill>
              </a:rPr>
              <a:t>The Enlightenment</a:t>
            </a:r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American Revolution</a:t>
            </a:r>
          </a:p>
          <a:p>
            <a:r>
              <a:rPr lang="en-US" sz="4400" dirty="0">
                <a:solidFill>
                  <a:schemeClr val="bg1"/>
                </a:solidFill>
              </a:rPr>
              <a:t>French Revolution</a:t>
            </a:r>
          </a:p>
          <a:p>
            <a:r>
              <a:rPr lang="en-US" sz="4400" dirty="0">
                <a:solidFill>
                  <a:schemeClr val="bg1"/>
                </a:solidFill>
              </a:rPr>
              <a:t>Literacy</a:t>
            </a:r>
          </a:p>
          <a:p>
            <a:pPr marL="0" indent="0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49179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46"/>
            <a:ext cx="8229600" cy="1224747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+mn-lt"/>
              </a:rPr>
              <a:t>McLuhan 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– </a:t>
            </a:r>
            <a:r>
              <a:rPr lang="en-US" sz="4400" b="1" dirty="0">
                <a:solidFill>
                  <a:srgbClr val="FFFF00"/>
                </a:solidFill>
                <a:latin typeface="+mn-lt"/>
              </a:rPr>
              <a:t>sort of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96202"/>
            <a:ext cx="8229600" cy="4318000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rgbClr val="FF0000"/>
                </a:solidFill>
                <a:latin typeface="+mn-lt"/>
              </a:rPr>
              <a:t>“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We become what we behold</a:t>
            </a:r>
            <a:r>
              <a:rPr lang="en-US" sz="4400" b="1" dirty="0">
                <a:solidFill>
                  <a:srgbClr val="FFFF00"/>
                </a:solidFill>
                <a:latin typeface="+mn-lt"/>
              </a:rPr>
              <a:t>.</a:t>
            </a:r>
            <a:r>
              <a:rPr lang="en-US" sz="4400" b="1" dirty="0">
                <a:solidFill>
                  <a:schemeClr val="bg1"/>
                </a:solidFill>
                <a:latin typeface="+mn-lt"/>
              </a:rPr>
              <a:t> We shape our tools </a:t>
            </a:r>
            <a:r>
              <a:rPr lang="en-US" sz="4400" b="1" dirty="0">
                <a:solidFill>
                  <a:srgbClr val="FFFF00"/>
                </a:solidFill>
                <a:latin typeface="+mn-lt"/>
              </a:rPr>
              <a:t>and then our tools shape us.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”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From an article by Father John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Culkin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about McLuhan: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Culkin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, J.M. (1967, March 18). “A schoolman’s guide to Marshall McLuhan”. Saturday Review, pp. 51-53, 71-72</a:t>
            </a:r>
          </a:p>
        </p:txBody>
      </p:sp>
      <p:pic>
        <p:nvPicPr>
          <p:cNvPr id="4" name="Picture 3" descr="Flag_of_Canada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82" y="320122"/>
            <a:ext cx="15875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19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250" y="18693"/>
            <a:ext cx="7795549" cy="961618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+mn-lt"/>
              </a:rPr>
              <a:t>Why </a:t>
            </a:r>
            <a:r>
              <a:rPr lang="en-US" sz="6000" b="1" dirty="0">
                <a:solidFill>
                  <a:srgbClr val="FF0000"/>
                </a:solidFill>
                <a:latin typeface="+mn-lt"/>
              </a:rPr>
              <a:t>post</a:t>
            </a:r>
            <a:r>
              <a:rPr lang="en-US" sz="60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80829"/>
            <a:ext cx="8686800" cy="4737163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+mn-lt"/>
                <a:cs typeface="Lucida Console"/>
              </a:rPr>
              <a:t>Engaging and engaging others is the key.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+mn-lt"/>
                <a:cs typeface="Lucida Console"/>
              </a:rPr>
              <a:t>Because you don’t love speaking up in class.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+mn-lt"/>
                <a:cs typeface="Lucida Console"/>
              </a:rPr>
              <a:t>Because you just saw something and you’ll never remember it unless you post it now.</a:t>
            </a:r>
          </a:p>
          <a:p>
            <a:pPr marL="457200" indent="-457200"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+mn-lt"/>
                <a:cs typeface="Lucida Console"/>
              </a:rPr>
              <a:t>If you      : </a:t>
            </a:r>
            <a:r>
              <a:rPr lang="en-US" sz="4000" dirty="0">
                <a:solidFill>
                  <a:srgbClr val="FFFF00"/>
                </a:solidFill>
                <a:latin typeface="+mn-lt"/>
                <a:cs typeface="Lucida Console"/>
              </a:rPr>
              <a:t>#</a:t>
            </a:r>
            <a:r>
              <a:rPr lang="en-US" sz="4000" dirty="0" err="1">
                <a:solidFill>
                  <a:srgbClr val="FFFF00"/>
                </a:solidFill>
                <a:latin typeface="+mn-lt"/>
                <a:cs typeface="Lucida Console"/>
              </a:rPr>
              <a:t>allardcomm</a:t>
            </a:r>
            <a:r>
              <a:rPr lang="en-US" sz="4000" dirty="0">
                <a:solidFill>
                  <a:srgbClr val="FFFF00"/>
                </a:solidFill>
                <a:latin typeface="+mn-lt"/>
                <a:cs typeface="Lucida Console"/>
              </a:rPr>
              <a:t> </a:t>
            </a:r>
          </a:p>
        </p:txBody>
      </p:sp>
      <p:pic>
        <p:nvPicPr>
          <p:cNvPr id="7" name="Picture 6" descr="Twitter_Logo_White_On_Blu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7602" y="5008571"/>
            <a:ext cx="612725" cy="6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674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902524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400" b="1" dirty="0">
                <a:solidFill>
                  <a:srgbClr val="FFFF00"/>
                </a:solidFill>
              </a:rPr>
            </a:br>
            <a:r>
              <a:rPr lang="en-US" sz="4400" b="1" dirty="0">
                <a:solidFill>
                  <a:srgbClr val="FFFF00"/>
                </a:solidFill>
              </a:rPr>
              <a:t>What</a:t>
            </a:r>
            <a:r>
              <a:rPr lang="en-US" sz="4400" b="1" dirty="0">
                <a:solidFill>
                  <a:srgbClr val="FF0000"/>
                </a:solidFill>
              </a:rPr>
              <a:t>’</a:t>
            </a:r>
            <a:r>
              <a:rPr lang="en-US" sz="4400" b="1" dirty="0">
                <a:solidFill>
                  <a:srgbClr val="FFFF00"/>
                </a:solidFill>
              </a:rPr>
              <a:t>s Changed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br>
              <a:rPr lang="en-US" sz="4400" dirty="0">
                <a:solidFill>
                  <a:schemeClr val="accent5"/>
                </a:solidFill>
              </a:rPr>
            </a:br>
            <a:endParaRPr lang="en-US" sz="4400" dirty="0">
              <a:solidFill>
                <a:srgbClr val="4BACC6"/>
              </a:solidFill>
            </a:endParaRPr>
          </a:p>
        </p:txBody>
      </p:sp>
      <p:pic>
        <p:nvPicPr>
          <p:cNvPr id="6" name="Content Placeholder 3" descr="187_1003703_africa_dxm.png">
            <a:extLst>
              <a:ext uri="{FF2B5EF4-FFF2-40B4-BE49-F238E27FC236}">
                <a16:creationId xmlns:a16="http://schemas.microsoft.com/office/drawing/2014/main" id="{D8F4D3A5-D368-C140-81AD-E77A095ADA5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56" r="-34956"/>
          <a:stretch>
            <a:fillRect/>
          </a:stretch>
        </p:blipFill>
        <p:spPr>
          <a:xfrm>
            <a:off x="903600" y="1408113"/>
            <a:ext cx="7336800" cy="4318000"/>
          </a:xfrm>
        </p:spPr>
      </p:pic>
    </p:spTree>
    <p:extLst>
      <p:ext uri="{BB962C8B-B14F-4D97-AF65-F5344CB8AC3E}">
        <p14:creationId xmlns:p14="http://schemas.microsoft.com/office/powerpoint/2010/main" val="28025429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3026B26-0F4E-A245-92D8-C9AFA159B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59" y="215338"/>
            <a:ext cx="7606682" cy="556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154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B80DA9-C1EC-1346-8F9A-2D0B17EC7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31" y="161365"/>
            <a:ext cx="3988137" cy="56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419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5EE846B-CA87-4446-9E64-8BCB83182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66" y="118334"/>
            <a:ext cx="4809267" cy="57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318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381631B-8771-C547-8E4D-6AA33F84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92" y="258184"/>
            <a:ext cx="5408416" cy="54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746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F8498F-DC73-544F-A7F2-A56BD343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986" y="172122"/>
            <a:ext cx="3880028" cy="5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660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56A780-B36C-4342-9EA5-B758C4FC4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564738"/>
            <a:ext cx="2794000" cy="482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37CC65-F968-494A-92F6-BC5FA2BE4A14}"/>
              </a:ext>
            </a:extLst>
          </p:cNvPr>
          <p:cNvSpPr txBox="1"/>
          <p:nvPr/>
        </p:nvSpPr>
        <p:spPr>
          <a:xfrm>
            <a:off x="4857008" y="578328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rPr>
              <a:t>1970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2F661-836C-9643-A943-30FDEF1A2C6E}"/>
              </a:ext>
            </a:extLst>
          </p:cNvPr>
          <p:cNvSpPr txBox="1"/>
          <p:nvPr/>
        </p:nvSpPr>
        <p:spPr>
          <a:xfrm>
            <a:off x="164325" y="1567543"/>
            <a:ext cx="2715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Too much change in too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short a period of time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"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D3A5F8-935B-5545-B4ED-B26AC6C190BE}"/>
              </a:ext>
            </a:extLst>
          </p:cNvPr>
          <p:cNvSpPr txBox="1"/>
          <p:nvPr/>
        </p:nvSpPr>
        <p:spPr>
          <a:xfrm>
            <a:off x="6638306" y="3645725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overload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DCE4F-FC5F-B64B-A5EE-4E1B70054E42}"/>
              </a:ext>
            </a:extLst>
          </p:cNvPr>
          <p:cNvSpPr txBox="1"/>
          <p:nvPr/>
        </p:nvSpPr>
        <p:spPr>
          <a:xfrm>
            <a:off x="7065818" y="4583875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Overload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72509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1598-70F0-9A41-B325-66ECA22B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965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Streisand </a:t>
            </a:r>
            <a:r>
              <a:rPr lang="en-US" dirty="0">
                <a:solidFill>
                  <a:srgbClr val="FFFF00"/>
                </a:solidFill>
              </a:rPr>
              <a:t>Effect</a:t>
            </a:r>
          </a:p>
        </p:txBody>
      </p:sp>
      <p:pic>
        <p:nvPicPr>
          <p:cNvPr id="4" name="Picture 3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9B9F705A-3AA3-BA44-B7CD-B480B7152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002" y="1387158"/>
            <a:ext cx="6667995" cy="434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57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03-26 at 3.04.4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9"/>
          <a:stretch/>
        </p:blipFill>
        <p:spPr>
          <a:xfrm>
            <a:off x="883478" y="298450"/>
            <a:ext cx="7399131" cy="5621338"/>
          </a:xfrm>
        </p:spPr>
      </p:pic>
    </p:spTree>
    <p:extLst>
      <p:ext uri="{BB962C8B-B14F-4D97-AF65-F5344CB8AC3E}">
        <p14:creationId xmlns:p14="http://schemas.microsoft.com/office/powerpoint/2010/main" val="20661887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ump-tweeting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" b="-409"/>
          <a:stretch/>
        </p:blipFill>
        <p:spPr>
          <a:xfrm>
            <a:off x="1033063" y="1138690"/>
            <a:ext cx="7077873" cy="3915600"/>
          </a:xfrm>
        </p:spPr>
      </p:pic>
    </p:spTree>
    <p:extLst>
      <p:ext uri="{BB962C8B-B14F-4D97-AF65-F5344CB8AC3E}">
        <p14:creationId xmlns:p14="http://schemas.microsoft.com/office/powerpoint/2010/main" val="2609436823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8390</TotalTime>
  <Words>1405</Words>
  <Application>Microsoft Macintosh PowerPoint</Application>
  <PresentationFormat>On-screen Show (4:3)</PresentationFormat>
  <Paragraphs>246</Paragraphs>
  <Slides>232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232</vt:i4>
      </vt:variant>
    </vt:vector>
  </HeadingPairs>
  <TitlesOfParts>
    <vt:vector size="244" baseType="lpstr">
      <vt:lpstr>American Typewriter</vt:lpstr>
      <vt:lpstr>Apple Chancery</vt:lpstr>
      <vt:lpstr>Arial</vt:lpstr>
      <vt:lpstr>Arial Hebrew Scholar</vt:lpstr>
      <vt:lpstr>Calibri</vt:lpstr>
      <vt:lpstr>Comic Sans MS</vt:lpstr>
      <vt:lpstr>Corsiva Hebrew</vt:lpstr>
      <vt:lpstr>Klavika</vt:lpstr>
      <vt:lpstr>Lucida Console</vt:lpstr>
      <vt:lpstr>Times</vt:lpstr>
      <vt:lpstr>Times New Roman</vt:lpstr>
      <vt:lpstr>CDM_PPT_Template </vt:lpstr>
      <vt:lpstr> Mapping Communications Law   1.0 to 3.0: Meta-verse-ing &amp; Core Binaries </vt:lpstr>
      <vt:lpstr>Permission to Record?</vt:lpstr>
      <vt:lpstr>PowerPoint Presentation</vt:lpstr>
      <vt:lpstr>PowerPoint Presentation</vt:lpstr>
      <vt:lpstr>PowerPoint Presentation</vt:lpstr>
      <vt:lpstr>Course Website</vt:lpstr>
      <vt:lpstr>PowerPoint Presentation</vt:lpstr>
      <vt:lpstr> For full privileges on the website  </vt:lpstr>
      <vt:lpstr>Why post?</vt:lpstr>
      <vt:lpstr>Tips:</vt:lpstr>
      <vt:lpstr>PowerPoint Presentation</vt:lpstr>
      <vt:lpstr>Anything &amp; everything can be done via email if you prefer</vt:lpstr>
      <vt:lpstr>Socrates</vt:lpstr>
      <vt:lpstr>PowerPoint Presentation</vt:lpstr>
      <vt:lpstr>PowerPoint Presentation</vt:lpstr>
      <vt:lpstr>PowerPoint Presentation</vt:lpstr>
      <vt:lpstr>Website issues…</vt:lpstr>
      <vt:lpstr>Office “Hours”: Ideally Tuesdays after class but am flexible…</vt:lpstr>
      <vt:lpstr> EVALUATION </vt:lpstr>
      <vt:lpstr>Paper Confessional  (or what I learned one winter holiday)</vt:lpstr>
      <vt:lpstr>Group Presentations</vt:lpstr>
      <vt:lpstr>PowerPoint Presentation</vt:lpstr>
      <vt:lpstr>Evaluation Tips</vt:lpstr>
      <vt:lpstr>Grades (primarily)</vt:lpstr>
      <vt:lpstr>PowerPoint Presentation</vt:lpstr>
      <vt:lpstr>Navigating the Course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 year this time… Sub-Nom: Parameters of Chaos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Trend?</vt:lpstr>
      <vt:lpstr>Last year this time…</vt:lpstr>
      <vt:lpstr>Two years ago, this time…</vt:lpstr>
      <vt:lpstr>PowerPoint Presentation</vt:lpstr>
      <vt:lpstr>PowerPoint Presentation</vt:lpstr>
      <vt:lpstr>But video that started the whole craze has been taken down…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What we can’t see, can hurt us.</vt:lpstr>
      <vt:lpstr>Is there an inherent destiny to the completely binary language of only  1’s &amp; 0’s that makes social polarization inevitable?</vt:lpstr>
      <vt:lpstr>Clue?: Digital v. Analog Controllers</vt:lpstr>
      <vt:lpstr>Have humans been here before? &amp; If so, what happened?</vt:lpstr>
      <vt:lpstr>PowerPoint Presentation</vt:lpstr>
      <vt:lpstr>McLuhan – sort of…</vt:lpstr>
      <vt:lpstr> What’s Changed?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Streisand Effect</vt:lpstr>
      <vt:lpstr>PowerPoint Presentation</vt:lpstr>
      <vt:lpstr>PowerPoint Presentation</vt:lpstr>
      <vt:lpstr>Post-Truth…Unpredictability</vt:lpstr>
      <vt:lpstr>Brands are people too?…</vt:lpstr>
      <vt:lpstr>PowerPoint Presentation</vt:lpstr>
      <vt:lpstr>PowerPoint Presentation</vt:lpstr>
      <vt:lpstr>PowerPoint Presentation</vt:lpstr>
      <vt:lpstr>Pause</vt:lpstr>
      <vt:lpstr>The Meta-Verse is here?</vt:lpstr>
      <vt:lpstr>PowerPoint Presentation</vt:lpstr>
      <vt:lpstr>Meta-Verse-ing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The Bandwagon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 Example?: Keynote on Compliance in the Digital World in Columbia </vt:lpstr>
      <vt:lpstr>PowerPoint Presentation</vt:lpstr>
      <vt:lpstr>PowerPoint Presentation</vt:lpstr>
      <vt:lpstr>PowerPoint Presentation</vt:lpstr>
      <vt:lpstr>But VR has failed?</vt:lpstr>
      <vt:lpstr>PowerPoint Presentation</vt:lpstr>
      <vt:lpstr>PowerPoint Presentation</vt:lpstr>
      <vt:lpstr>Pause</vt:lpstr>
      <vt:lpstr>Some  Questions</vt:lpstr>
      <vt:lpstr>Aren’t we already in the metaverse?</vt:lpstr>
      <vt:lpstr>PowerPoint Presentation</vt:lpstr>
      <vt:lpstr>Is reality already “Virtual”? “All the World is a Game”</vt:lpstr>
      <vt:lpstr>Will The Metaverse Be  Open &amp; Interoperable?</vt:lpstr>
      <vt:lpstr>The Issue of Our Time?</vt:lpstr>
      <vt:lpstr>Do we need to redefine Competition/anti-trust law to more directly include (vertical) depth of control to (horizontal) market dominance/market share issues?</vt:lpstr>
      <vt:lpstr>When do we lose our human agency  in Virtual Reality/Alternate Reality?</vt:lpstr>
      <vt:lpstr>Research Question</vt:lpstr>
      <vt:lpstr>Add children</vt:lpstr>
      <vt:lpstr>Add Digital “Addictions”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PowerPoint Presentation</vt:lpstr>
      <vt:lpstr>PowerPoint Presentation</vt:lpstr>
      <vt:lpstr>  “Mapping Canadian  Communications Law: Core Binaries” </vt:lpstr>
      <vt:lpstr>Introduction to the</vt:lpstr>
      <vt:lpstr>PowerPoint Presentation</vt:lpstr>
      <vt:lpstr>PowerPoint Presentation</vt:lpstr>
      <vt:lpstr>PowerPoint Presentation</vt:lpstr>
      <vt:lpstr>$ is…</vt:lpstr>
      <vt:lpstr>Ownership is…</vt:lpstr>
      <vt:lpstr>PowerPoint Presentation</vt:lpstr>
      <vt:lpstr>Alignments</vt:lpstr>
      <vt:lpstr>Where are we actually ?</vt:lpstr>
      <vt:lpstr>PowerPoint Presentation</vt:lpstr>
      <vt:lpstr>Pause</vt:lpstr>
      <vt:lpstr>PowerPoint Presentation</vt:lpstr>
      <vt:lpstr>Coming Soon</vt:lpstr>
      <vt:lpstr> A MATTER OF PERSPECTIVE</vt:lpstr>
      <vt:lpstr>Conclusion</vt:lpstr>
      <vt:lpstr>PowerPoint Presentation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Wheelbarrows</dc:title>
  <dc:creator>Jon Festinger</dc:creator>
  <cp:lastModifiedBy>Jon Festinger</cp:lastModifiedBy>
  <cp:revision>776</cp:revision>
  <cp:lastPrinted>2013-12-30T23:16:45Z</cp:lastPrinted>
  <dcterms:created xsi:type="dcterms:W3CDTF">2013-02-08T08:35:59Z</dcterms:created>
  <dcterms:modified xsi:type="dcterms:W3CDTF">2022-01-19T01:05:59Z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17163113</vt:lpwstr>
  </property>
  <property fmtid="{D5CDD505-2E9C-101B-9397-08002B2CF9AE}" name="NXPowerLiteSettings" pid="3">
    <vt:lpwstr>C700052003A000</vt:lpwstr>
  </property>
  <property fmtid="{D5CDD505-2E9C-101B-9397-08002B2CF9AE}" name="NXPowerLiteVersion" pid="4">
    <vt:lpwstr>D8.0.8</vt:lpwstr>
  </property>
</Properties>
</file>