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Lst>
  <p:notesMasterIdLst>
    <p:notesMasterId r:id="rId32"/>
  </p:notesMasterIdLst>
  <p:sldIdLst>
    <p:sldId id="257" r:id="rId5"/>
    <p:sldId id="262" r:id="rId6"/>
    <p:sldId id="263" r:id="rId7"/>
    <p:sldId id="273" r:id="rId8"/>
    <p:sldId id="264" r:id="rId9"/>
    <p:sldId id="270" r:id="rId10"/>
    <p:sldId id="267" r:id="rId11"/>
    <p:sldId id="266" r:id="rId12"/>
    <p:sldId id="269" r:id="rId13"/>
    <p:sldId id="271" r:id="rId14"/>
    <p:sldId id="268" r:id="rId15"/>
    <p:sldId id="274" r:id="rId16"/>
    <p:sldId id="272" r:id="rId17"/>
    <p:sldId id="275" r:id="rId18"/>
    <p:sldId id="276" r:id="rId19"/>
    <p:sldId id="278" r:id="rId20"/>
    <p:sldId id="279" r:id="rId21"/>
    <p:sldId id="281" r:id="rId22"/>
    <p:sldId id="286" r:id="rId23"/>
    <p:sldId id="280" r:id="rId24"/>
    <p:sldId id="282" r:id="rId25"/>
    <p:sldId id="284" r:id="rId26"/>
    <p:sldId id="285" r:id="rId27"/>
    <p:sldId id="287" r:id="rId28"/>
    <p:sldId id="289" r:id="rId29"/>
    <p:sldId id="291"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19" autoAdjust="0"/>
  </p:normalViewPr>
  <p:slideViewPr>
    <p:cSldViewPr snapToGrid="0">
      <p:cViewPr varScale="1">
        <p:scale>
          <a:sx n="57" d="100"/>
          <a:sy n="57" d="100"/>
        </p:scale>
        <p:origin x="78" y="1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m Ozensoy" userId="b35700e0b7a17a6e" providerId="LiveId" clId="{EA242679-417D-4C6A-8042-3553C28D5D04}"/>
    <pc:docChg chg="undo custSel addSld delSld modSld sldOrd">
      <pc:chgData name="Cem Ozensoy" userId="b35700e0b7a17a6e" providerId="LiveId" clId="{EA242679-417D-4C6A-8042-3553C28D5D04}" dt="2022-03-21T00:57:37.495" v="6286" actId="20577"/>
      <pc:docMkLst>
        <pc:docMk/>
      </pc:docMkLst>
      <pc:sldChg chg="modSp mod">
        <pc:chgData name="Cem Ozensoy" userId="b35700e0b7a17a6e" providerId="LiveId" clId="{EA242679-417D-4C6A-8042-3553C28D5D04}" dt="2022-03-21T00:57:37.495" v="6286" actId="20577"/>
        <pc:sldMkLst>
          <pc:docMk/>
          <pc:sldMk cId="2584280759" sldId="257"/>
        </pc:sldMkLst>
        <pc:spChg chg="mod">
          <ac:chgData name="Cem Ozensoy" userId="b35700e0b7a17a6e" providerId="LiveId" clId="{EA242679-417D-4C6A-8042-3553C28D5D04}" dt="2022-03-21T00:57:37.495" v="6286" actId="20577"/>
          <ac:spMkLst>
            <pc:docMk/>
            <pc:sldMk cId="2584280759" sldId="257"/>
            <ac:spMk id="3" creationId="{C8722DDC-8EEE-4A06-8DFE-B44871EAA2CF}"/>
          </ac:spMkLst>
        </pc:spChg>
      </pc:sldChg>
      <pc:sldChg chg="del">
        <pc:chgData name="Cem Ozensoy" userId="b35700e0b7a17a6e" providerId="LiveId" clId="{EA242679-417D-4C6A-8042-3553C28D5D04}" dt="2022-03-21T00:54:52.292" v="6252" actId="47"/>
        <pc:sldMkLst>
          <pc:docMk/>
          <pc:sldMk cId="183243182" sldId="261"/>
        </pc:sldMkLst>
      </pc:sldChg>
      <pc:sldChg chg="addSp modSp mod">
        <pc:chgData name="Cem Ozensoy" userId="b35700e0b7a17a6e" providerId="LiveId" clId="{EA242679-417D-4C6A-8042-3553C28D5D04}" dt="2022-03-21T00:55:36.519" v="6256" actId="20577"/>
        <pc:sldMkLst>
          <pc:docMk/>
          <pc:sldMk cId="2964578482" sldId="264"/>
        </pc:sldMkLst>
        <pc:spChg chg="add mod">
          <ac:chgData name="Cem Ozensoy" userId="b35700e0b7a17a6e" providerId="LiveId" clId="{EA242679-417D-4C6A-8042-3553C28D5D04}" dt="2022-03-21T00:55:36.519" v="6256" actId="20577"/>
          <ac:spMkLst>
            <pc:docMk/>
            <pc:sldMk cId="2964578482" sldId="264"/>
            <ac:spMk id="11" creationId="{B778262B-FAF1-4D6B-A08B-9D7484515580}"/>
          </ac:spMkLst>
        </pc:spChg>
      </pc:sldChg>
      <pc:sldChg chg="delSp modSp mod">
        <pc:chgData name="Cem Ozensoy" userId="b35700e0b7a17a6e" providerId="LiveId" clId="{EA242679-417D-4C6A-8042-3553C28D5D04}" dt="2022-03-20T21:30:48.865" v="4" actId="1076"/>
        <pc:sldMkLst>
          <pc:docMk/>
          <pc:sldMk cId="1203357036" sldId="270"/>
        </pc:sldMkLst>
        <pc:spChg chg="del">
          <ac:chgData name="Cem Ozensoy" userId="b35700e0b7a17a6e" providerId="LiveId" clId="{EA242679-417D-4C6A-8042-3553C28D5D04}" dt="2022-03-20T21:30:34.944" v="0" actId="478"/>
          <ac:spMkLst>
            <pc:docMk/>
            <pc:sldMk cId="1203357036" sldId="270"/>
            <ac:spMk id="4" creationId="{F22436F3-6F73-4A09-AEA9-287E3412528C}"/>
          </ac:spMkLst>
        </pc:spChg>
        <pc:picChg chg="mod">
          <ac:chgData name="Cem Ozensoy" userId="b35700e0b7a17a6e" providerId="LiveId" clId="{EA242679-417D-4C6A-8042-3553C28D5D04}" dt="2022-03-20T21:30:48.865" v="4" actId="1076"/>
          <ac:picMkLst>
            <pc:docMk/>
            <pc:sldMk cId="1203357036" sldId="270"/>
            <ac:picMk id="6" creationId="{D945017D-4BB5-4FE5-88E2-591B4BAED43E}"/>
          </ac:picMkLst>
        </pc:picChg>
      </pc:sldChg>
      <pc:sldChg chg="modSp mod">
        <pc:chgData name="Cem Ozensoy" userId="b35700e0b7a17a6e" providerId="LiveId" clId="{EA242679-417D-4C6A-8042-3553C28D5D04}" dt="2022-03-20T21:31:04.391" v="5" actId="20577"/>
        <pc:sldMkLst>
          <pc:docMk/>
          <pc:sldMk cId="113842740" sldId="272"/>
        </pc:sldMkLst>
        <pc:spChg chg="mod">
          <ac:chgData name="Cem Ozensoy" userId="b35700e0b7a17a6e" providerId="LiveId" clId="{EA242679-417D-4C6A-8042-3553C28D5D04}" dt="2022-03-20T21:31:04.391" v="5" actId="20577"/>
          <ac:spMkLst>
            <pc:docMk/>
            <pc:sldMk cId="113842740" sldId="272"/>
            <ac:spMk id="2" creationId="{66E55EAF-1DFE-4504-B6A5-F749C0A50D58}"/>
          </ac:spMkLst>
        </pc:spChg>
      </pc:sldChg>
      <pc:sldChg chg="addSp delSp modSp new mod">
        <pc:chgData name="Cem Ozensoy" userId="b35700e0b7a17a6e" providerId="LiveId" clId="{EA242679-417D-4C6A-8042-3553C28D5D04}" dt="2022-03-20T21:33:21.655" v="43" actId="20577"/>
        <pc:sldMkLst>
          <pc:docMk/>
          <pc:sldMk cId="2904566975" sldId="274"/>
        </pc:sldMkLst>
        <pc:spChg chg="mod">
          <ac:chgData name="Cem Ozensoy" userId="b35700e0b7a17a6e" providerId="LiveId" clId="{EA242679-417D-4C6A-8042-3553C28D5D04}" dt="2022-03-20T21:33:21.655" v="43" actId="20577"/>
          <ac:spMkLst>
            <pc:docMk/>
            <pc:sldMk cId="2904566975" sldId="274"/>
            <ac:spMk id="2" creationId="{85F09EEF-A85B-4AA8-8F34-4860C6D9C411}"/>
          </ac:spMkLst>
        </pc:spChg>
        <pc:spChg chg="del">
          <ac:chgData name="Cem Ozensoy" userId="b35700e0b7a17a6e" providerId="LiveId" clId="{EA242679-417D-4C6A-8042-3553C28D5D04}" dt="2022-03-20T21:32:38.836" v="38" actId="931"/>
          <ac:spMkLst>
            <pc:docMk/>
            <pc:sldMk cId="2904566975" sldId="274"/>
            <ac:spMk id="3" creationId="{F9FD0D2F-9AA1-4A76-9D32-A445BF40D560}"/>
          </ac:spMkLst>
        </pc:spChg>
        <pc:picChg chg="add mod">
          <ac:chgData name="Cem Ozensoy" userId="b35700e0b7a17a6e" providerId="LiveId" clId="{EA242679-417D-4C6A-8042-3553C28D5D04}" dt="2022-03-20T21:32:42.979" v="40" actId="1076"/>
          <ac:picMkLst>
            <pc:docMk/>
            <pc:sldMk cId="2904566975" sldId="274"/>
            <ac:picMk id="5" creationId="{490F157A-8A6B-48CE-AB09-AE3F6750F39D}"/>
          </ac:picMkLst>
        </pc:picChg>
      </pc:sldChg>
      <pc:sldChg chg="modSp new mod">
        <pc:chgData name="Cem Ozensoy" userId="b35700e0b7a17a6e" providerId="LiveId" clId="{EA242679-417D-4C6A-8042-3553C28D5D04}" dt="2022-03-20T21:45:36.135" v="84" actId="20577"/>
        <pc:sldMkLst>
          <pc:docMk/>
          <pc:sldMk cId="1379172673" sldId="275"/>
        </pc:sldMkLst>
        <pc:spChg chg="mod">
          <ac:chgData name="Cem Ozensoy" userId="b35700e0b7a17a6e" providerId="LiveId" clId="{EA242679-417D-4C6A-8042-3553C28D5D04}" dt="2022-03-20T21:45:36.135" v="84" actId="20577"/>
          <ac:spMkLst>
            <pc:docMk/>
            <pc:sldMk cId="1379172673" sldId="275"/>
            <ac:spMk id="2" creationId="{8F8C6DD1-5E2D-4088-92A9-EFA910E6DC94}"/>
          </ac:spMkLst>
        </pc:spChg>
      </pc:sldChg>
      <pc:sldChg chg="modSp new mod">
        <pc:chgData name="Cem Ozensoy" userId="b35700e0b7a17a6e" providerId="LiveId" clId="{EA242679-417D-4C6A-8042-3553C28D5D04}" dt="2022-03-20T21:58:04.175" v="800" actId="27636"/>
        <pc:sldMkLst>
          <pc:docMk/>
          <pc:sldMk cId="2277365771" sldId="276"/>
        </pc:sldMkLst>
        <pc:spChg chg="mod">
          <ac:chgData name="Cem Ozensoy" userId="b35700e0b7a17a6e" providerId="LiveId" clId="{EA242679-417D-4C6A-8042-3553C28D5D04}" dt="2022-03-20T21:46:14.752" v="168" actId="313"/>
          <ac:spMkLst>
            <pc:docMk/>
            <pc:sldMk cId="2277365771" sldId="276"/>
            <ac:spMk id="2" creationId="{667D5C9D-CE3D-458B-961D-8B70593EF04A}"/>
          </ac:spMkLst>
        </pc:spChg>
        <pc:spChg chg="mod">
          <ac:chgData name="Cem Ozensoy" userId="b35700e0b7a17a6e" providerId="LiveId" clId="{EA242679-417D-4C6A-8042-3553C28D5D04}" dt="2022-03-20T21:58:04.175" v="800" actId="27636"/>
          <ac:spMkLst>
            <pc:docMk/>
            <pc:sldMk cId="2277365771" sldId="276"/>
            <ac:spMk id="3" creationId="{85AA479B-8674-4093-B292-2A4FEBCC94A6}"/>
          </ac:spMkLst>
        </pc:spChg>
      </pc:sldChg>
      <pc:sldChg chg="modSp new del mod">
        <pc:chgData name="Cem Ozensoy" userId="b35700e0b7a17a6e" providerId="LiveId" clId="{EA242679-417D-4C6A-8042-3553C28D5D04}" dt="2022-03-20T22:12:55.230" v="1149" actId="47"/>
        <pc:sldMkLst>
          <pc:docMk/>
          <pc:sldMk cId="3257626393" sldId="277"/>
        </pc:sldMkLst>
        <pc:spChg chg="mod">
          <ac:chgData name="Cem Ozensoy" userId="b35700e0b7a17a6e" providerId="LiveId" clId="{EA242679-417D-4C6A-8042-3553C28D5D04}" dt="2022-03-20T22:08:59.991" v="859" actId="20577"/>
          <ac:spMkLst>
            <pc:docMk/>
            <pc:sldMk cId="3257626393" sldId="277"/>
            <ac:spMk id="2" creationId="{3A15B18C-BAED-478B-B459-0C70A4F90621}"/>
          </ac:spMkLst>
        </pc:spChg>
      </pc:sldChg>
      <pc:sldChg chg="addSp delSp modSp new mod">
        <pc:chgData name="Cem Ozensoy" userId="b35700e0b7a17a6e" providerId="LiveId" clId="{EA242679-417D-4C6A-8042-3553C28D5D04}" dt="2022-03-20T22:13:07.304" v="1158" actId="113"/>
        <pc:sldMkLst>
          <pc:docMk/>
          <pc:sldMk cId="637953439" sldId="278"/>
        </pc:sldMkLst>
        <pc:spChg chg="mod">
          <ac:chgData name="Cem Ozensoy" userId="b35700e0b7a17a6e" providerId="LiveId" clId="{EA242679-417D-4C6A-8042-3553C28D5D04}" dt="2022-03-20T22:13:07.304" v="1158" actId="113"/>
          <ac:spMkLst>
            <pc:docMk/>
            <pc:sldMk cId="637953439" sldId="278"/>
            <ac:spMk id="2" creationId="{084C703D-0028-487A-9000-F913A091A992}"/>
          </ac:spMkLst>
        </pc:spChg>
        <pc:spChg chg="del">
          <ac:chgData name="Cem Ozensoy" userId="b35700e0b7a17a6e" providerId="LiveId" clId="{EA242679-417D-4C6A-8042-3553C28D5D04}" dt="2022-03-20T22:11:24.673" v="1103" actId="931"/>
          <ac:spMkLst>
            <pc:docMk/>
            <pc:sldMk cId="637953439" sldId="278"/>
            <ac:spMk id="3" creationId="{C5E37B07-92AF-4F59-808C-2D168F05578C}"/>
          </ac:spMkLst>
        </pc:spChg>
        <pc:spChg chg="mod">
          <ac:chgData name="Cem Ozensoy" userId="b35700e0b7a17a6e" providerId="LiveId" clId="{EA242679-417D-4C6A-8042-3553C28D5D04}" dt="2022-03-20T22:11:39.655" v="1141" actId="20577"/>
          <ac:spMkLst>
            <pc:docMk/>
            <pc:sldMk cId="637953439" sldId="278"/>
            <ac:spMk id="4" creationId="{057CB17C-5F27-4F70-A3D2-4F7DB8471460}"/>
          </ac:spMkLst>
        </pc:spChg>
        <pc:spChg chg="add mod">
          <ac:chgData name="Cem Ozensoy" userId="b35700e0b7a17a6e" providerId="LiveId" clId="{EA242679-417D-4C6A-8042-3553C28D5D04}" dt="2022-03-20T22:12:36.757" v="1148" actId="14100"/>
          <ac:spMkLst>
            <pc:docMk/>
            <pc:sldMk cId="637953439" sldId="278"/>
            <ac:spMk id="7" creationId="{8675F0AF-4851-4D8D-A2AD-303EAC4F5725}"/>
          </ac:spMkLst>
        </pc:spChg>
        <pc:picChg chg="add mod">
          <ac:chgData name="Cem Ozensoy" userId="b35700e0b7a17a6e" providerId="LiveId" clId="{EA242679-417D-4C6A-8042-3553C28D5D04}" dt="2022-03-20T22:11:24.673" v="1103" actId="931"/>
          <ac:picMkLst>
            <pc:docMk/>
            <pc:sldMk cId="637953439" sldId="278"/>
            <ac:picMk id="6" creationId="{2AEA77CD-7CC6-48D0-AC01-1703D30DD72C}"/>
          </ac:picMkLst>
        </pc:picChg>
      </pc:sldChg>
      <pc:sldChg chg="modSp new mod">
        <pc:chgData name="Cem Ozensoy" userId="b35700e0b7a17a6e" providerId="LiveId" clId="{EA242679-417D-4C6A-8042-3553C28D5D04}" dt="2022-03-20T22:32:51.414" v="1843" actId="313"/>
        <pc:sldMkLst>
          <pc:docMk/>
          <pc:sldMk cId="4265284396" sldId="279"/>
        </pc:sldMkLst>
        <pc:spChg chg="mod">
          <ac:chgData name="Cem Ozensoy" userId="b35700e0b7a17a6e" providerId="LiveId" clId="{EA242679-417D-4C6A-8042-3553C28D5D04}" dt="2022-03-20T22:32:51.414" v="1843" actId="313"/>
          <ac:spMkLst>
            <pc:docMk/>
            <pc:sldMk cId="4265284396" sldId="279"/>
            <ac:spMk id="2" creationId="{3362A48D-1711-41E7-A05E-EE2F72E4A29E}"/>
          </ac:spMkLst>
        </pc:spChg>
        <pc:spChg chg="mod">
          <ac:chgData name="Cem Ozensoy" userId="b35700e0b7a17a6e" providerId="LiveId" clId="{EA242679-417D-4C6A-8042-3553C28D5D04}" dt="2022-03-20T22:27:51.983" v="1842" actId="20577"/>
          <ac:spMkLst>
            <pc:docMk/>
            <pc:sldMk cId="4265284396" sldId="279"/>
            <ac:spMk id="3" creationId="{7415E616-3497-4B96-963B-FA66236B11E7}"/>
          </ac:spMkLst>
        </pc:spChg>
      </pc:sldChg>
      <pc:sldChg chg="addSp modSp new mod">
        <pc:chgData name="Cem Ozensoy" userId="b35700e0b7a17a6e" providerId="LiveId" clId="{EA242679-417D-4C6A-8042-3553C28D5D04}" dt="2022-03-21T00:56:54.200" v="6262" actId="20577"/>
        <pc:sldMkLst>
          <pc:docMk/>
          <pc:sldMk cId="273425665" sldId="280"/>
        </pc:sldMkLst>
        <pc:spChg chg="mod">
          <ac:chgData name="Cem Ozensoy" userId="b35700e0b7a17a6e" providerId="LiveId" clId="{EA242679-417D-4C6A-8042-3553C28D5D04}" dt="2022-03-20T22:40:22.103" v="1962" actId="20577"/>
          <ac:spMkLst>
            <pc:docMk/>
            <pc:sldMk cId="273425665" sldId="280"/>
            <ac:spMk id="2" creationId="{46E86BCB-E8B2-4036-AA5C-591254049B1C}"/>
          </ac:spMkLst>
        </pc:spChg>
        <pc:spChg chg="mod">
          <ac:chgData name="Cem Ozensoy" userId="b35700e0b7a17a6e" providerId="LiveId" clId="{EA242679-417D-4C6A-8042-3553C28D5D04}" dt="2022-03-20T22:50:50.289" v="2648" actId="14100"/>
          <ac:spMkLst>
            <pc:docMk/>
            <pc:sldMk cId="273425665" sldId="280"/>
            <ac:spMk id="3" creationId="{FFD84CCD-1F34-4E88-AE08-E27F79F8784F}"/>
          </ac:spMkLst>
        </pc:spChg>
        <pc:spChg chg="add mod">
          <ac:chgData name="Cem Ozensoy" userId="b35700e0b7a17a6e" providerId="LiveId" clId="{EA242679-417D-4C6A-8042-3553C28D5D04}" dt="2022-03-20T22:51:48.087" v="2751" actId="1035"/>
          <ac:spMkLst>
            <pc:docMk/>
            <pc:sldMk cId="273425665" sldId="280"/>
            <ac:spMk id="4" creationId="{F95D5FFB-5FFE-44BA-A1F5-2B9E9E6E9B8B}"/>
          </ac:spMkLst>
        </pc:spChg>
        <pc:spChg chg="add mod">
          <ac:chgData name="Cem Ozensoy" userId="b35700e0b7a17a6e" providerId="LiveId" clId="{EA242679-417D-4C6A-8042-3553C28D5D04}" dt="2022-03-20T22:51:48.087" v="2751" actId="1035"/>
          <ac:spMkLst>
            <pc:docMk/>
            <pc:sldMk cId="273425665" sldId="280"/>
            <ac:spMk id="7" creationId="{6680E21F-4CC2-4B4B-A4AA-2310578CDFC1}"/>
          </ac:spMkLst>
        </pc:spChg>
        <pc:spChg chg="add mod">
          <ac:chgData name="Cem Ozensoy" userId="b35700e0b7a17a6e" providerId="LiveId" clId="{EA242679-417D-4C6A-8042-3553C28D5D04}" dt="2022-03-20T22:51:48.087" v="2751" actId="1035"/>
          <ac:spMkLst>
            <pc:docMk/>
            <pc:sldMk cId="273425665" sldId="280"/>
            <ac:spMk id="10" creationId="{F179E922-09AC-494D-B7D0-4922CA743D80}"/>
          </ac:spMkLst>
        </pc:spChg>
        <pc:spChg chg="add mod">
          <ac:chgData name="Cem Ozensoy" userId="b35700e0b7a17a6e" providerId="LiveId" clId="{EA242679-417D-4C6A-8042-3553C28D5D04}" dt="2022-03-20T22:51:41.703" v="2741" actId="20577"/>
          <ac:spMkLst>
            <pc:docMk/>
            <pc:sldMk cId="273425665" sldId="280"/>
            <ac:spMk id="11" creationId="{143A50CE-AF0F-4C18-8836-5C1D22ED1586}"/>
          </ac:spMkLst>
        </pc:spChg>
        <pc:spChg chg="add mod">
          <ac:chgData name="Cem Ozensoy" userId="b35700e0b7a17a6e" providerId="LiveId" clId="{EA242679-417D-4C6A-8042-3553C28D5D04}" dt="2022-03-21T00:56:54.200" v="6262" actId="20577"/>
          <ac:spMkLst>
            <pc:docMk/>
            <pc:sldMk cId="273425665" sldId="280"/>
            <ac:spMk id="12" creationId="{89B0AE83-CE0F-4E3C-8F82-F13D15F11263}"/>
          </ac:spMkLst>
        </pc:spChg>
        <pc:cxnChg chg="add mod">
          <ac:chgData name="Cem Ozensoy" userId="b35700e0b7a17a6e" providerId="LiveId" clId="{EA242679-417D-4C6A-8042-3553C28D5D04}" dt="2022-03-20T22:51:48.087" v="2751" actId="1035"/>
          <ac:cxnSpMkLst>
            <pc:docMk/>
            <pc:sldMk cId="273425665" sldId="280"/>
            <ac:cxnSpMk id="6" creationId="{45978AAE-F8CA-4FA9-A070-7B3B1B61DA79}"/>
          </ac:cxnSpMkLst>
        </pc:cxnChg>
        <pc:cxnChg chg="add mod">
          <ac:chgData name="Cem Ozensoy" userId="b35700e0b7a17a6e" providerId="LiveId" clId="{EA242679-417D-4C6A-8042-3553C28D5D04}" dt="2022-03-20T22:51:48.087" v="2751" actId="1035"/>
          <ac:cxnSpMkLst>
            <pc:docMk/>
            <pc:sldMk cId="273425665" sldId="280"/>
            <ac:cxnSpMk id="9" creationId="{18980701-F839-4C87-BA57-C9754985CF45}"/>
          </ac:cxnSpMkLst>
        </pc:cxnChg>
      </pc:sldChg>
      <pc:sldChg chg="addSp delSp modSp new mod">
        <pc:chgData name="Cem Ozensoy" userId="b35700e0b7a17a6e" providerId="LiveId" clId="{EA242679-417D-4C6A-8042-3553C28D5D04}" dt="2022-03-20T22:37:59.805" v="1932" actId="1076"/>
        <pc:sldMkLst>
          <pc:docMk/>
          <pc:sldMk cId="1559918725" sldId="281"/>
        </pc:sldMkLst>
        <pc:spChg chg="mod">
          <ac:chgData name="Cem Ozensoy" userId="b35700e0b7a17a6e" providerId="LiveId" clId="{EA242679-417D-4C6A-8042-3553C28D5D04}" dt="2022-03-20T22:35:54.631" v="1887" actId="20577"/>
          <ac:spMkLst>
            <pc:docMk/>
            <pc:sldMk cId="1559918725" sldId="281"/>
            <ac:spMk id="2" creationId="{DB725287-1057-4C43-8E65-614C063618E2}"/>
          </ac:spMkLst>
        </pc:spChg>
        <pc:spChg chg="del">
          <ac:chgData name="Cem Ozensoy" userId="b35700e0b7a17a6e" providerId="LiveId" clId="{EA242679-417D-4C6A-8042-3553C28D5D04}" dt="2022-03-20T22:36:47.395" v="1925" actId="22"/>
          <ac:spMkLst>
            <pc:docMk/>
            <pc:sldMk cId="1559918725" sldId="281"/>
            <ac:spMk id="3" creationId="{24ED91FD-EEA5-43B0-BE0E-D17358A0D1DA}"/>
          </ac:spMkLst>
        </pc:spChg>
        <pc:spChg chg="del">
          <ac:chgData name="Cem Ozensoy" userId="b35700e0b7a17a6e" providerId="LiveId" clId="{EA242679-417D-4C6A-8042-3553C28D5D04}" dt="2022-03-20T22:37:50.186" v="1928" actId="22"/>
          <ac:spMkLst>
            <pc:docMk/>
            <pc:sldMk cId="1559918725" sldId="281"/>
            <ac:spMk id="4" creationId="{6F4FACD1-97D7-4344-8DA4-E0B9C747BE5C}"/>
          </ac:spMkLst>
        </pc:spChg>
        <pc:spChg chg="add mod">
          <ac:chgData name="Cem Ozensoy" userId="b35700e0b7a17a6e" providerId="LiveId" clId="{EA242679-417D-4C6A-8042-3553C28D5D04}" dt="2022-03-20T22:36:23.847" v="1924" actId="20577"/>
          <ac:spMkLst>
            <pc:docMk/>
            <pc:sldMk cId="1559918725" sldId="281"/>
            <ac:spMk id="5" creationId="{4BBD01B0-8383-46D1-92F2-452895B9B81C}"/>
          </ac:spMkLst>
        </pc:spChg>
        <pc:picChg chg="add mod ord">
          <ac:chgData name="Cem Ozensoy" userId="b35700e0b7a17a6e" providerId="LiveId" clId="{EA242679-417D-4C6A-8042-3553C28D5D04}" dt="2022-03-20T22:36:51.861" v="1927" actId="1076"/>
          <ac:picMkLst>
            <pc:docMk/>
            <pc:sldMk cId="1559918725" sldId="281"/>
            <ac:picMk id="7" creationId="{03625816-3E45-4D9E-9880-E3F2596E9945}"/>
          </ac:picMkLst>
        </pc:picChg>
        <pc:picChg chg="add mod ord">
          <ac:chgData name="Cem Ozensoy" userId="b35700e0b7a17a6e" providerId="LiveId" clId="{EA242679-417D-4C6A-8042-3553C28D5D04}" dt="2022-03-20T22:37:59.805" v="1932" actId="1076"/>
          <ac:picMkLst>
            <pc:docMk/>
            <pc:sldMk cId="1559918725" sldId="281"/>
            <ac:picMk id="9" creationId="{8061D8D6-9D24-40BF-B08F-33793F3910B5}"/>
          </ac:picMkLst>
        </pc:picChg>
      </pc:sldChg>
      <pc:sldChg chg="addSp modSp new mod">
        <pc:chgData name="Cem Ozensoy" userId="b35700e0b7a17a6e" providerId="LiveId" clId="{EA242679-417D-4C6A-8042-3553C28D5D04}" dt="2022-03-20T23:16:30.799" v="3497" actId="20577"/>
        <pc:sldMkLst>
          <pc:docMk/>
          <pc:sldMk cId="3127407575" sldId="282"/>
        </pc:sldMkLst>
        <pc:spChg chg="mod">
          <ac:chgData name="Cem Ozensoy" userId="b35700e0b7a17a6e" providerId="LiveId" clId="{EA242679-417D-4C6A-8042-3553C28D5D04}" dt="2022-03-20T22:52:18.511" v="2787" actId="20577"/>
          <ac:spMkLst>
            <pc:docMk/>
            <pc:sldMk cId="3127407575" sldId="282"/>
            <ac:spMk id="2" creationId="{B979CF22-F2E3-49E1-82BA-182BFF954106}"/>
          </ac:spMkLst>
        </pc:spChg>
        <pc:spChg chg="add mod">
          <ac:chgData name="Cem Ozensoy" userId="b35700e0b7a17a6e" providerId="LiveId" clId="{EA242679-417D-4C6A-8042-3553C28D5D04}" dt="2022-03-20T23:04:01.711" v="2835" actId="1076"/>
          <ac:spMkLst>
            <pc:docMk/>
            <pc:sldMk cId="3127407575" sldId="282"/>
            <ac:spMk id="3" creationId="{B24BA56C-549D-4259-9B7E-6FDB52C9E317}"/>
          </ac:spMkLst>
        </pc:spChg>
        <pc:spChg chg="add mod">
          <ac:chgData name="Cem Ozensoy" userId="b35700e0b7a17a6e" providerId="LiveId" clId="{EA242679-417D-4C6A-8042-3553C28D5D04}" dt="2022-03-20T23:06:02.499" v="3044" actId="14100"/>
          <ac:spMkLst>
            <pc:docMk/>
            <pc:sldMk cId="3127407575" sldId="282"/>
            <ac:spMk id="6" creationId="{04656B58-3B42-4526-9DE5-EF20838AB34A}"/>
          </ac:spMkLst>
        </pc:spChg>
        <pc:spChg chg="add mod">
          <ac:chgData name="Cem Ozensoy" userId="b35700e0b7a17a6e" providerId="LiveId" clId="{EA242679-417D-4C6A-8042-3553C28D5D04}" dt="2022-03-20T23:10:30.163" v="3275" actId="14100"/>
          <ac:spMkLst>
            <pc:docMk/>
            <pc:sldMk cId="3127407575" sldId="282"/>
            <ac:spMk id="7" creationId="{754C9A7A-D216-4D50-977A-6BD20C1AAFD7}"/>
          </ac:spMkLst>
        </pc:spChg>
        <pc:spChg chg="add mod">
          <ac:chgData name="Cem Ozensoy" userId="b35700e0b7a17a6e" providerId="LiveId" clId="{EA242679-417D-4C6A-8042-3553C28D5D04}" dt="2022-03-20T23:05:14.495" v="2930" actId="20577"/>
          <ac:spMkLst>
            <pc:docMk/>
            <pc:sldMk cId="3127407575" sldId="282"/>
            <ac:spMk id="8" creationId="{D3D75C55-8282-4CF1-B7F6-48FA6F8D7D56}"/>
          </ac:spMkLst>
        </pc:spChg>
        <pc:spChg chg="add mod">
          <ac:chgData name="Cem Ozensoy" userId="b35700e0b7a17a6e" providerId="LiveId" clId="{EA242679-417D-4C6A-8042-3553C28D5D04}" dt="2022-03-20T23:10:49.359" v="3308" actId="14100"/>
          <ac:spMkLst>
            <pc:docMk/>
            <pc:sldMk cId="3127407575" sldId="282"/>
            <ac:spMk id="9" creationId="{603E2D7A-ACDF-4883-9D52-48B147E9BF2B}"/>
          </ac:spMkLst>
        </pc:spChg>
        <pc:spChg chg="add mod">
          <ac:chgData name="Cem Ozensoy" userId="b35700e0b7a17a6e" providerId="LiveId" clId="{EA242679-417D-4C6A-8042-3553C28D5D04}" dt="2022-03-20T23:07:55.797" v="3133" actId="1076"/>
          <ac:spMkLst>
            <pc:docMk/>
            <pc:sldMk cId="3127407575" sldId="282"/>
            <ac:spMk id="10" creationId="{0127924B-94EC-4334-AE81-85226079E205}"/>
          </ac:spMkLst>
        </pc:spChg>
        <pc:spChg chg="add mod">
          <ac:chgData name="Cem Ozensoy" userId="b35700e0b7a17a6e" providerId="LiveId" clId="{EA242679-417D-4C6A-8042-3553C28D5D04}" dt="2022-03-20T23:06:39.655" v="3106" actId="20577"/>
          <ac:spMkLst>
            <pc:docMk/>
            <pc:sldMk cId="3127407575" sldId="282"/>
            <ac:spMk id="11" creationId="{3F17D46E-F03D-46AB-B1CB-E7C4252D8B76}"/>
          </ac:spMkLst>
        </pc:spChg>
        <pc:spChg chg="add">
          <ac:chgData name="Cem Ozensoy" userId="b35700e0b7a17a6e" providerId="LiveId" clId="{EA242679-417D-4C6A-8042-3553C28D5D04}" dt="2022-03-20T23:07:00.592" v="3107" actId="11529"/>
          <ac:spMkLst>
            <pc:docMk/>
            <pc:sldMk cId="3127407575" sldId="282"/>
            <ac:spMk id="12" creationId="{A7F148CF-D7A0-48AA-B180-DB8542692232}"/>
          </ac:spMkLst>
        </pc:spChg>
        <pc:spChg chg="add mod">
          <ac:chgData name="Cem Ozensoy" userId="b35700e0b7a17a6e" providerId="LiveId" clId="{EA242679-417D-4C6A-8042-3553C28D5D04}" dt="2022-03-20T23:07:06.559" v="3109" actId="1076"/>
          <ac:spMkLst>
            <pc:docMk/>
            <pc:sldMk cId="3127407575" sldId="282"/>
            <ac:spMk id="13" creationId="{DE5FB32A-B581-4254-8CB9-045DCB30E414}"/>
          </ac:spMkLst>
        </pc:spChg>
        <pc:spChg chg="add mod">
          <ac:chgData name="Cem Ozensoy" userId="b35700e0b7a17a6e" providerId="LiveId" clId="{EA242679-417D-4C6A-8042-3553C28D5D04}" dt="2022-03-20T23:07:53.217" v="3132" actId="1076"/>
          <ac:spMkLst>
            <pc:docMk/>
            <pc:sldMk cId="3127407575" sldId="282"/>
            <ac:spMk id="16" creationId="{E6F76712-20D3-4ED8-8B13-BFB28F77FB25}"/>
          </ac:spMkLst>
        </pc:spChg>
        <pc:spChg chg="add mod">
          <ac:chgData name="Cem Ozensoy" userId="b35700e0b7a17a6e" providerId="LiveId" clId="{EA242679-417D-4C6A-8042-3553C28D5D04}" dt="2022-03-20T23:08:14.111" v="3149" actId="20577"/>
          <ac:spMkLst>
            <pc:docMk/>
            <pc:sldMk cId="3127407575" sldId="282"/>
            <ac:spMk id="17" creationId="{4AC06A4C-2DFB-406E-972B-3161940FE3A6}"/>
          </ac:spMkLst>
        </pc:spChg>
        <pc:spChg chg="add mod">
          <ac:chgData name="Cem Ozensoy" userId="b35700e0b7a17a6e" providerId="LiveId" clId="{EA242679-417D-4C6A-8042-3553C28D5D04}" dt="2022-03-20T23:08:35.680" v="3193" actId="14100"/>
          <ac:spMkLst>
            <pc:docMk/>
            <pc:sldMk cId="3127407575" sldId="282"/>
            <ac:spMk id="18" creationId="{3F6EB0F2-1B55-4D78-BE0D-9DC934635D98}"/>
          </ac:spMkLst>
        </pc:spChg>
        <pc:spChg chg="add mod">
          <ac:chgData name="Cem Ozensoy" userId="b35700e0b7a17a6e" providerId="LiveId" clId="{EA242679-417D-4C6A-8042-3553C28D5D04}" dt="2022-03-20T23:09:26.379" v="3235" actId="14100"/>
          <ac:spMkLst>
            <pc:docMk/>
            <pc:sldMk cId="3127407575" sldId="282"/>
            <ac:spMk id="19" creationId="{7E1241F4-9663-43D1-ACF4-453FABB37287}"/>
          </ac:spMkLst>
        </pc:spChg>
        <pc:spChg chg="add mod">
          <ac:chgData name="Cem Ozensoy" userId="b35700e0b7a17a6e" providerId="LiveId" clId="{EA242679-417D-4C6A-8042-3553C28D5D04}" dt="2022-03-20T23:09:50.608" v="3274" actId="14100"/>
          <ac:spMkLst>
            <pc:docMk/>
            <pc:sldMk cId="3127407575" sldId="282"/>
            <ac:spMk id="20" creationId="{0EDAE919-388F-4512-8733-C390F7844469}"/>
          </ac:spMkLst>
        </pc:spChg>
        <pc:spChg chg="add mod">
          <ac:chgData name="Cem Ozensoy" userId="b35700e0b7a17a6e" providerId="LiveId" clId="{EA242679-417D-4C6A-8042-3553C28D5D04}" dt="2022-03-20T23:16:30.799" v="3497" actId="20577"/>
          <ac:spMkLst>
            <pc:docMk/>
            <pc:sldMk cId="3127407575" sldId="282"/>
            <ac:spMk id="21" creationId="{62CC65AE-D364-4DD9-9673-FD79D5F53511}"/>
          </ac:spMkLst>
        </pc:spChg>
        <pc:cxnChg chg="add">
          <ac:chgData name="Cem Ozensoy" userId="b35700e0b7a17a6e" providerId="LiveId" clId="{EA242679-417D-4C6A-8042-3553C28D5D04}" dt="2022-03-20T23:03:09.758" v="2825" actId="11529"/>
          <ac:cxnSpMkLst>
            <pc:docMk/>
            <pc:sldMk cId="3127407575" sldId="282"/>
            <ac:cxnSpMk id="5" creationId="{324D0545-1B25-4CE8-B973-1EF7B9159AC9}"/>
          </ac:cxnSpMkLst>
        </pc:cxnChg>
        <pc:cxnChg chg="add">
          <ac:chgData name="Cem Ozensoy" userId="b35700e0b7a17a6e" providerId="LiveId" clId="{EA242679-417D-4C6A-8042-3553C28D5D04}" dt="2022-03-20T23:07:14.680" v="3110" actId="11529"/>
          <ac:cxnSpMkLst>
            <pc:docMk/>
            <pc:sldMk cId="3127407575" sldId="282"/>
            <ac:cxnSpMk id="15" creationId="{63B8DC1B-AFCA-4B05-A049-5572FE58A2EF}"/>
          </ac:cxnSpMkLst>
        </pc:cxnChg>
      </pc:sldChg>
      <pc:sldChg chg="modSp new del mod">
        <pc:chgData name="Cem Ozensoy" userId="b35700e0b7a17a6e" providerId="LiveId" clId="{EA242679-417D-4C6A-8042-3553C28D5D04}" dt="2022-03-20T23:40:42.614" v="4130" actId="47"/>
        <pc:sldMkLst>
          <pc:docMk/>
          <pc:sldMk cId="88235660" sldId="283"/>
        </pc:sldMkLst>
        <pc:spChg chg="mod">
          <ac:chgData name="Cem Ozensoy" userId="b35700e0b7a17a6e" providerId="LiveId" clId="{EA242679-417D-4C6A-8042-3553C28D5D04}" dt="2022-03-20T23:11:39.983" v="3329" actId="20577"/>
          <ac:spMkLst>
            <pc:docMk/>
            <pc:sldMk cId="88235660" sldId="283"/>
            <ac:spMk id="2" creationId="{861C5DC2-5C7D-41E0-BE68-BBF907384E6D}"/>
          </ac:spMkLst>
        </pc:spChg>
      </pc:sldChg>
      <pc:sldChg chg="addSp delSp modSp new mod">
        <pc:chgData name="Cem Ozensoy" userId="b35700e0b7a17a6e" providerId="LiveId" clId="{EA242679-417D-4C6A-8042-3553C28D5D04}" dt="2022-03-20T23:17:15.217" v="3501" actId="14100"/>
        <pc:sldMkLst>
          <pc:docMk/>
          <pc:sldMk cId="3620782199" sldId="284"/>
        </pc:sldMkLst>
        <pc:spChg chg="mod">
          <ac:chgData name="Cem Ozensoy" userId="b35700e0b7a17a6e" providerId="LiveId" clId="{EA242679-417D-4C6A-8042-3553C28D5D04}" dt="2022-03-20T23:13:16.392" v="3384" actId="313"/>
          <ac:spMkLst>
            <pc:docMk/>
            <pc:sldMk cId="3620782199" sldId="284"/>
            <ac:spMk id="2" creationId="{64E97078-4367-4956-8A18-7372CE683018}"/>
          </ac:spMkLst>
        </pc:spChg>
        <pc:spChg chg="mod">
          <ac:chgData name="Cem Ozensoy" userId="b35700e0b7a17a6e" providerId="LiveId" clId="{EA242679-417D-4C6A-8042-3553C28D5D04}" dt="2022-03-20T23:13:21.287" v="3406" actId="20577"/>
          <ac:spMkLst>
            <pc:docMk/>
            <pc:sldMk cId="3620782199" sldId="284"/>
            <ac:spMk id="3" creationId="{1C9DAFA7-5577-4846-B0A1-EB828819FD89}"/>
          </ac:spMkLst>
        </pc:spChg>
        <pc:spChg chg="del mod">
          <ac:chgData name="Cem Ozensoy" userId="b35700e0b7a17a6e" providerId="LiveId" clId="{EA242679-417D-4C6A-8042-3553C28D5D04}" dt="2022-03-20T23:14:11.420" v="3457" actId="22"/>
          <ac:spMkLst>
            <pc:docMk/>
            <pc:sldMk cId="3620782199" sldId="284"/>
            <ac:spMk id="4" creationId="{1E247D0E-1ACA-4A7B-9960-B7213BB6DFF8}"/>
          </ac:spMkLst>
        </pc:spChg>
        <pc:spChg chg="mod">
          <ac:chgData name="Cem Ozensoy" userId="b35700e0b7a17a6e" providerId="LiveId" clId="{EA242679-417D-4C6A-8042-3553C28D5D04}" dt="2022-03-20T23:13:33.663" v="3453" actId="20577"/>
          <ac:spMkLst>
            <pc:docMk/>
            <pc:sldMk cId="3620782199" sldId="284"/>
            <ac:spMk id="5" creationId="{B575B487-0A9A-49FD-9D9C-C2869122ED58}"/>
          </ac:spMkLst>
        </pc:spChg>
        <pc:spChg chg="del mod">
          <ac:chgData name="Cem Ozensoy" userId="b35700e0b7a17a6e" providerId="LiveId" clId="{EA242679-417D-4C6A-8042-3553C28D5D04}" dt="2022-03-20T23:13:48.754" v="3455" actId="22"/>
          <ac:spMkLst>
            <pc:docMk/>
            <pc:sldMk cId="3620782199" sldId="284"/>
            <ac:spMk id="6" creationId="{481A33E3-EA93-4292-9F39-ABBF652C872D}"/>
          </ac:spMkLst>
        </pc:spChg>
        <pc:picChg chg="add mod ord">
          <ac:chgData name="Cem Ozensoy" userId="b35700e0b7a17a6e" providerId="LiveId" clId="{EA242679-417D-4C6A-8042-3553C28D5D04}" dt="2022-03-20T23:17:15.217" v="3501" actId="14100"/>
          <ac:picMkLst>
            <pc:docMk/>
            <pc:sldMk cId="3620782199" sldId="284"/>
            <ac:picMk id="8" creationId="{99CE09D8-C236-47C7-818B-9F6D8D31C000}"/>
          </ac:picMkLst>
        </pc:picChg>
        <pc:picChg chg="add mod ord">
          <ac:chgData name="Cem Ozensoy" userId="b35700e0b7a17a6e" providerId="LiveId" clId="{EA242679-417D-4C6A-8042-3553C28D5D04}" dt="2022-03-20T23:17:04.032" v="3498" actId="1076"/>
          <ac:picMkLst>
            <pc:docMk/>
            <pc:sldMk cId="3620782199" sldId="284"/>
            <ac:picMk id="10" creationId="{43C394AE-0C8B-4CD3-AD0F-7470A75A12C6}"/>
          </ac:picMkLst>
        </pc:picChg>
      </pc:sldChg>
      <pc:sldChg chg="addSp delSp modSp new mod">
        <pc:chgData name="Cem Ozensoy" userId="b35700e0b7a17a6e" providerId="LiveId" clId="{EA242679-417D-4C6A-8042-3553C28D5D04}" dt="2022-03-20T23:37:16.824" v="4129" actId="20577"/>
        <pc:sldMkLst>
          <pc:docMk/>
          <pc:sldMk cId="2141328470" sldId="285"/>
        </pc:sldMkLst>
        <pc:spChg chg="mod">
          <ac:chgData name="Cem Ozensoy" userId="b35700e0b7a17a6e" providerId="LiveId" clId="{EA242679-417D-4C6A-8042-3553C28D5D04}" dt="2022-03-20T23:37:16.824" v="4129" actId="20577"/>
          <ac:spMkLst>
            <pc:docMk/>
            <pc:sldMk cId="2141328470" sldId="285"/>
            <ac:spMk id="2" creationId="{39428410-E9CD-4E28-82F7-9BAD98D933BB}"/>
          </ac:spMkLst>
        </pc:spChg>
        <pc:spChg chg="del">
          <ac:chgData name="Cem Ozensoy" userId="b35700e0b7a17a6e" providerId="LiveId" clId="{EA242679-417D-4C6A-8042-3553C28D5D04}" dt="2022-03-20T23:14:55.035" v="3483" actId="22"/>
          <ac:spMkLst>
            <pc:docMk/>
            <pc:sldMk cId="2141328470" sldId="285"/>
            <ac:spMk id="3" creationId="{0610F159-C818-44A8-9B33-91E6EC6305C5}"/>
          </ac:spMkLst>
        </pc:spChg>
        <pc:picChg chg="add mod ord">
          <ac:chgData name="Cem Ozensoy" userId="b35700e0b7a17a6e" providerId="LiveId" clId="{EA242679-417D-4C6A-8042-3553C28D5D04}" dt="2022-03-20T23:15:28.111" v="3489" actId="1076"/>
          <ac:picMkLst>
            <pc:docMk/>
            <pc:sldMk cId="2141328470" sldId="285"/>
            <ac:picMk id="5" creationId="{2D3DE88E-4DD0-4836-B804-2D1DDE127DDF}"/>
          </ac:picMkLst>
        </pc:picChg>
        <pc:picChg chg="add mod">
          <ac:chgData name="Cem Ozensoy" userId="b35700e0b7a17a6e" providerId="LiveId" clId="{EA242679-417D-4C6A-8042-3553C28D5D04}" dt="2022-03-20T23:15:45.392" v="3491" actId="1076"/>
          <ac:picMkLst>
            <pc:docMk/>
            <pc:sldMk cId="2141328470" sldId="285"/>
            <ac:picMk id="7" creationId="{DCD39FD4-317D-406A-9B79-0BC5500F9011}"/>
          </ac:picMkLst>
        </pc:picChg>
      </pc:sldChg>
      <pc:sldChg chg="addSp delSp modSp new mod">
        <pc:chgData name="Cem Ozensoy" userId="b35700e0b7a17a6e" providerId="LiveId" clId="{EA242679-417D-4C6A-8042-3553C28D5D04}" dt="2022-03-21T00:56:28.599" v="6259" actId="20577"/>
        <pc:sldMkLst>
          <pc:docMk/>
          <pc:sldMk cId="4097493545" sldId="286"/>
        </pc:sldMkLst>
        <pc:spChg chg="mod">
          <ac:chgData name="Cem Ozensoy" userId="b35700e0b7a17a6e" providerId="LiveId" clId="{EA242679-417D-4C6A-8042-3553C28D5D04}" dt="2022-03-20T23:17:59.967" v="3563" actId="20577"/>
          <ac:spMkLst>
            <pc:docMk/>
            <pc:sldMk cId="4097493545" sldId="286"/>
            <ac:spMk id="2" creationId="{18F4F6A5-97E3-42CB-8BA3-FF1BAA9C0ADE}"/>
          </ac:spMkLst>
        </pc:spChg>
        <pc:spChg chg="add mod">
          <ac:chgData name="Cem Ozensoy" userId="b35700e0b7a17a6e" providerId="LiveId" clId="{EA242679-417D-4C6A-8042-3553C28D5D04}" dt="2022-03-20T23:27:00.447" v="3929" actId="1036"/>
          <ac:spMkLst>
            <pc:docMk/>
            <pc:sldMk cId="4097493545" sldId="286"/>
            <ac:spMk id="3" creationId="{D4140CCE-275F-4789-AC59-D7A08D369305}"/>
          </ac:spMkLst>
        </pc:spChg>
        <pc:spChg chg="add mod">
          <ac:chgData name="Cem Ozensoy" userId="b35700e0b7a17a6e" providerId="LiveId" clId="{EA242679-417D-4C6A-8042-3553C28D5D04}" dt="2022-03-20T23:27:00.447" v="3929" actId="1036"/>
          <ac:spMkLst>
            <pc:docMk/>
            <pc:sldMk cId="4097493545" sldId="286"/>
            <ac:spMk id="4" creationId="{5A620C21-5976-4E6B-8F0E-9781A64DFBFA}"/>
          </ac:spMkLst>
        </pc:spChg>
        <pc:spChg chg="add del mod">
          <ac:chgData name="Cem Ozensoy" userId="b35700e0b7a17a6e" providerId="LiveId" clId="{EA242679-417D-4C6A-8042-3553C28D5D04}" dt="2022-03-20T23:21:40.415" v="3644" actId="478"/>
          <ac:spMkLst>
            <pc:docMk/>
            <pc:sldMk cId="4097493545" sldId="286"/>
            <ac:spMk id="5" creationId="{CB9FC918-73A5-490D-9817-F9DD263DC2E7}"/>
          </ac:spMkLst>
        </pc:spChg>
        <pc:spChg chg="add mod">
          <ac:chgData name="Cem Ozensoy" userId="b35700e0b7a17a6e" providerId="LiveId" clId="{EA242679-417D-4C6A-8042-3553C28D5D04}" dt="2022-03-20T23:27:00.447" v="3929" actId="1036"/>
          <ac:spMkLst>
            <pc:docMk/>
            <pc:sldMk cId="4097493545" sldId="286"/>
            <ac:spMk id="6" creationId="{0C6346A1-4EAA-4887-A52C-0C47244F8CDF}"/>
          </ac:spMkLst>
        </pc:spChg>
        <pc:spChg chg="add mod">
          <ac:chgData name="Cem Ozensoy" userId="b35700e0b7a17a6e" providerId="LiveId" clId="{EA242679-417D-4C6A-8042-3553C28D5D04}" dt="2022-03-20T23:27:00.447" v="3929" actId="1036"/>
          <ac:spMkLst>
            <pc:docMk/>
            <pc:sldMk cId="4097493545" sldId="286"/>
            <ac:spMk id="7" creationId="{C7D4DC00-2612-4B1A-A11A-6A1541084C3B}"/>
          </ac:spMkLst>
        </pc:spChg>
        <pc:spChg chg="add mod">
          <ac:chgData name="Cem Ozensoy" userId="b35700e0b7a17a6e" providerId="LiveId" clId="{EA242679-417D-4C6A-8042-3553C28D5D04}" dt="2022-03-20T23:27:00.447" v="3929" actId="1036"/>
          <ac:spMkLst>
            <pc:docMk/>
            <pc:sldMk cId="4097493545" sldId="286"/>
            <ac:spMk id="8" creationId="{C19E8448-E1A6-43F8-B83E-BE1FBFAF3E16}"/>
          </ac:spMkLst>
        </pc:spChg>
        <pc:spChg chg="add mod">
          <ac:chgData name="Cem Ozensoy" userId="b35700e0b7a17a6e" providerId="LiveId" clId="{EA242679-417D-4C6A-8042-3553C28D5D04}" dt="2022-03-20T23:27:00.447" v="3929" actId="1036"/>
          <ac:spMkLst>
            <pc:docMk/>
            <pc:sldMk cId="4097493545" sldId="286"/>
            <ac:spMk id="9" creationId="{873F482D-E6AD-4099-9B98-BEAB9C04DEA5}"/>
          </ac:spMkLst>
        </pc:spChg>
        <pc:spChg chg="add mod">
          <ac:chgData name="Cem Ozensoy" userId="b35700e0b7a17a6e" providerId="LiveId" clId="{EA242679-417D-4C6A-8042-3553C28D5D04}" dt="2022-03-20T23:27:00.447" v="3929" actId="1036"/>
          <ac:spMkLst>
            <pc:docMk/>
            <pc:sldMk cId="4097493545" sldId="286"/>
            <ac:spMk id="10" creationId="{5AF0ACBD-C73E-4A1F-AB30-73577B6DA5C8}"/>
          </ac:spMkLst>
        </pc:spChg>
        <pc:spChg chg="add del mod">
          <ac:chgData name="Cem Ozensoy" userId="b35700e0b7a17a6e" providerId="LiveId" clId="{EA242679-417D-4C6A-8042-3553C28D5D04}" dt="2022-03-20T23:26:17.655" v="3906" actId="478"/>
          <ac:spMkLst>
            <pc:docMk/>
            <pc:sldMk cId="4097493545" sldId="286"/>
            <ac:spMk id="11" creationId="{D598E8C3-8096-472A-82C0-0772BC9F28D3}"/>
          </ac:spMkLst>
        </pc:spChg>
        <pc:spChg chg="add mod">
          <ac:chgData name="Cem Ozensoy" userId="b35700e0b7a17a6e" providerId="LiveId" clId="{EA242679-417D-4C6A-8042-3553C28D5D04}" dt="2022-03-20T23:27:00.447" v="3929" actId="1036"/>
          <ac:spMkLst>
            <pc:docMk/>
            <pc:sldMk cId="4097493545" sldId="286"/>
            <ac:spMk id="12" creationId="{0013CF68-F039-4950-BDE2-366D845D75F2}"/>
          </ac:spMkLst>
        </pc:spChg>
        <pc:spChg chg="add mod">
          <ac:chgData name="Cem Ozensoy" userId="b35700e0b7a17a6e" providerId="LiveId" clId="{EA242679-417D-4C6A-8042-3553C28D5D04}" dt="2022-03-20T23:27:18.881" v="3942" actId="207"/>
          <ac:spMkLst>
            <pc:docMk/>
            <pc:sldMk cId="4097493545" sldId="286"/>
            <ac:spMk id="13" creationId="{E4AFE5A2-6912-4D70-83EE-1E376B7090F7}"/>
          </ac:spMkLst>
        </pc:spChg>
        <pc:spChg chg="add mod">
          <ac:chgData name="Cem Ozensoy" userId="b35700e0b7a17a6e" providerId="LiveId" clId="{EA242679-417D-4C6A-8042-3553C28D5D04}" dt="2022-03-20T23:28:02.107" v="4049" actId="14100"/>
          <ac:spMkLst>
            <pc:docMk/>
            <pc:sldMk cId="4097493545" sldId="286"/>
            <ac:spMk id="14" creationId="{38A75877-55CC-4931-85E8-A65303D95044}"/>
          </ac:spMkLst>
        </pc:spChg>
        <pc:spChg chg="add mod">
          <ac:chgData name="Cem Ozensoy" userId="b35700e0b7a17a6e" providerId="LiveId" clId="{EA242679-417D-4C6A-8042-3553C28D5D04}" dt="2022-03-21T00:56:28.599" v="6259" actId="20577"/>
          <ac:spMkLst>
            <pc:docMk/>
            <pc:sldMk cId="4097493545" sldId="286"/>
            <ac:spMk id="15" creationId="{988DFC1C-7F32-42BD-A81C-F1A265F3B0D2}"/>
          </ac:spMkLst>
        </pc:spChg>
      </pc:sldChg>
      <pc:sldChg chg="modSp new mod">
        <pc:chgData name="Cem Ozensoy" userId="b35700e0b7a17a6e" providerId="LiveId" clId="{EA242679-417D-4C6A-8042-3553C28D5D04}" dt="2022-03-20T23:44:17.015" v="4255" actId="20577"/>
        <pc:sldMkLst>
          <pc:docMk/>
          <pc:sldMk cId="3934321786" sldId="287"/>
        </pc:sldMkLst>
        <pc:spChg chg="mod">
          <ac:chgData name="Cem Ozensoy" userId="b35700e0b7a17a6e" providerId="LiveId" clId="{EA242679-417D-4C6A-8042-3553C28D5D04}" dt="2022-03-20T23:44:17.015" v="4255" actId="20577"/>
          <ac:spMkLst>
            <pc:docMk/>
            <pc:sldMk cId="3934321786" sldId="287"/>
            <ac:spMk id="2" creationId="{D071F8C7-1135-4DFA-8CC3-F39090446B5C}"/>
          </ac:spMkLst>
        </pc:spChg>
      </pc:sldChg>
      <pc:sldChg chg="modSp new del mod">
        <pc:chgData name="Cem Ozensoy" userId="b35700e0b7a17a6e" providerId="LiveId" clId="{EA242679-417D-4C6A-8042-3553C28D5D04}" dt="2022-03-20T23:57:43.191" v="5265" actId="47"/>
        <pc:sldMkLst>
          <pc:docMk/>
          <pc:sldMk cId="360276469" sldId="288"/>
        </pc:sldMkLst>
        <pc:spChg chg="mod">
          <ac:chgData name="Cem Ozensoy" userId="b35700e0b7a17a6e" providerId="LiveId" clId="{EA242679-417D-4C6A-8042-3553C28D5D04}" dt="2022-03-20T23:44:29.399" v="4269" actId="20577"/>
          <ac:spMkLst>
            <pc:docMk/>
            <pc:sldMk cId="360276469" sldId="288"/>
            <ac:spMk id="2" creationId="{517BF257-359C-412A-8059-E10332D283E9}"/>
          </ac:spMkLst>
        </pc:spChg>
      </pc:sldChg>
      <pc:sldChg chg="modSp new mod ord">
        <pc:chgData name="Cem Ozensoy" userId="b35700e0b7a17a6e" providerId="LiveId" clId="{EA242679-417D-4C6A-8042-3553C28D5D04}" dt="2022-03-20T23:59:05.567" v="5484" actId="5793"/>
        <pc:sldMkLst>
          <pc:docMk/>
          <pc:sldMk cId="3474929278" sldId="289"/>
        </pc:sldMkLst>
        <pc:spChg chg="mod">
          <ac:chgData name="Cem Ozensoy" userId="b35700e0b7a17a6e" providerId="LiveId" clId="{EA242679-417D-4C6A-8042-3553C28D5D04}" dt="2022-03-20T23:44:43.319" v="4295" actId="20577"/>
          <ac:spMkLst>
            <pc:docMk/>
            <pc:sldMk cId="3474929278" sldId="289"/>
            <ac:spMk id="2" creationId="{0F39E40B-52DA-4BC3-B72C-A55329680104}"/>
          </ac:spMkLst>
        </pc:spChg>
        <pc:spChg chg="mod">
          <ac:chgData name="Cem Ozensoy" userId="b35700e0b7a17a6e" providerId="LiveId" clId="{EA242679-417D-4C6A-8042-3553C28D5D04}" dt="2022-03-20T23:46:08.519" v="4635" actId="20577"/>
          <ac:spMkLst>
            <pc:docMk/>
            <pc:sldMk cId="3474929278" sldId="289"/>
            <ac:spMk id="3" creationId="{C6F6D069-3E35-45C8-9A77-8BD09E7D1A08}"/>
          </ac:spMkLst>
        </pc:spChg>
        <pc:spChg chg="mod">
          <ac:chgData name="Cem Ozensoy" userId="b35700e0b7a17a6e" providerId="LiveId" clId="{EA242679-417D-4C6A-8042-3553C28D5D04}" dt="2022-03-20T23:57:31.984" v="5264" actId="20577"/>
          <ac:spMkLst>
            <pc:docMk/>
            <pc:sldMk cId="3474929278" sldId="289"/>
            <ac:spMk id="4" creationId="{1C23E917-ABC6-44C3-A837-FFE9A934CAF2}"/>
          </ac:spMkLst>
        </pc:spChg>
        <pc:spChg chg="mod">
          <ac:chgData name="Cem Ozensoy" userId="b35700e0b7a17a6e" providerId="LiveId" clId="{EA242679-417D-4C6A-8042-3553C28D5D04}" dt="2022-03-20T23:44:47.743" v="4309" actId="20577"/>
          <ac:spMkLst>
            <pc:docMk/>
            <pc:sldMk cId="3474929278" sldId="289"/>
            <ac:spMk id="5" creationId="{CC0F2896-B71E-41DE-937A-79AA32A4C57B}"/>
          </ac:spMkLst>
        </pc:spChg>
        <pc:spChg chg="mod">
          <ac:chgData name="Cem Ozensoy" userId="b35700e0b7a17a6e" providerId="LiveId" clId="{EA242679-417D-4C6A-8042-3553C28D5D04}" dt="2022-03-20T23:59:05.567" v="5484" actId="5793"/>
          <ac:spMkLst>
            <pc:docMk/>
            <pc:sldMk cId="3474929278" sldId="289"/>
            <ac:spMk id="6" creationId="{673EB7E7-49DC-4B58-8671-DB93E863C026}"/>
          </ac:spMkLst>
        </pc:spChg>
      </pc:sldChg>
      <pc:sldChg chg="new del">
        <pc:chgData name="Cem Ozensoy" userId="b35700e0b7a17a6e" providerId="LiveId" clId="{EA242679-417D-4C6A-8042-3553C28D5D04}" dt="2022-03-21T00:54:46.610" v="6251" actId="47"/>
        <pc:sldMkLst>
          <pc:docMk/>
          <pc:sldMk cId="1064498562" sldId="290"/>
        </pc:sldMkLst>
      </pc:sldChg>
      <pc:sldChg chg="modSp new mod">
        <pc:chgData name="Cem Ozensoy" userId="b35700e0b7a17a6e" providerId="LiveId" clId="{EA242679-417D-4C6A-8042-3553C28D5D04}" dt="2022-03-21T00:54:14.007" v="6174" actId="20577"/>
        <pc:sldMkLst>
          <pc:docMk/>
          <pc:sldMk cId="3108401541" sldId="291"/>
        </pc:sldMkLst>
        <pc:spChg chg="mod">
          <ac:chgData name="Cem Ozensoy" userId="b35700e0b7a17a6e" providerId="LiveId" clId="{EA242679-417D-4C6A-8042-3553C28D5D04}" dt="2022-03-21T00:39:12.999" v="5605" actId="20577"/>
          <ac:spMkLst>
            <pc:docMk/>
            <pc:sldMk cId="3108401541" sldId="291"/>
            <ac:spMk id="2" creationId="{8E411A17-254A-4518-8D01-6ED737DE56C1}"/>
          </ac:spMkLst>
        </pc:spChg>
        <pc:spChg chg="mod">
          <ac:chgData name="Cem Ozensoy" userId="b35700e0b7a17a6e" providerId="LiveId" clId="{EA242679-417D-4C6A-8042-3553C28D5D04}" dt="2022-03-21T00:54:14.007" v="6174" actId="20577"/>
          <ac:spMkLst>
            <pc:docMk/>
            <pc:sldMk cId="3108401541" sldId="291"/>
            <ac:spMk id="3" creationId="{3DB201E9-DD08-4F7D-8DAB-629C78D3C6E2}"/>
          </ac:spMkLst>
        </pc:spChg>
      </pc:sldChg>
      <pc:sldChg chg="modSp new mod">
        <pc:chgData name="Cem Ozensoy" userId="b35700e0b7a17a6e" providerId="LiveId" clId="{EA242679-417D-4C6A-8042-3553C28D5D04}" dt="2022-03-21T00:54:42.319" v="6250" actId="20577"/>
        <pc:sldMkLst>
          <pc:docMk/>
          <pc:sldMk cId="1734537361" sldId="292"/>
        </pc:sldMkLst>
        <pc:spChg chg="mod">
          <ac:chgData name="Cem Ozensoy" userId="b35700e0b7a17a6e" providerId="LiveId" clId="{EA242679-417D-4C6A-8042-3553C28D5D04}" dt="2022-03-21T00:54:42.319" v="6250" actId="20577"/>
          <ac:spMkLst>
            <pc:docMk/>
            <pc:sldMk cId="1734537361" sldId="292"/>
            <ac:spMk id="2" creationId="{298A3DE3-2105-4CBD-B62F-DA911DA86D1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876AD-F194-472C-A125-A1B6EF759C6A}" type="datetimeFigureOut">
              <a:rPr lang="en-US" smtClean="0"/>
              <a:t>3/20/2022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922961-F178-4384-BD51-A41112350077}" type="slidenum">
              <a:rPr lang="en-US" smtClean="0"/>
              <a:t>‹#›</a:t>
            </a:fld>
            <a:endParaRPr lang="en-US"/>
          </a:p>
        </p:txBody>
      </p:sp>
    </p:spTree>
    <p:extLst>
      <p:ext uri="{BB962C8B-B14F-4D97-AF65-F5344CB8AC3E}">
        <p14:creationId xmlns:p14="http://schemas.microsoft.com/office/powerpoint/2010/main" val="111325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3/20/2022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3/20/2022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3/20/2022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3/20/2022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3/20/2022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3/20/2022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3/20/2022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3/20/2022</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3/20/2022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3/20/2022</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oV2D0Zq124g" TargetMode="External"/><Relationship Id="rId2" Type="http://schemas.openxmlformats.org/officeDocument/2006/relationships/hyperlink" Target="https://www.theguardian.com/business/video/2013/jan/15/coca-cola-ad-obesity-video" TargetMode="External"/><Relationship Id="rId1" Type="http://schemas.openxmlformats.org/officeDocument/2006/relationships/slideLayout" Target="../slideLayouts/slideLayout2.xml"/><Relationship Id="rId4" Type="http://schemas.openxmlformats.org/officeDocument/2006/relationships/hyperlink" Target="https://www.coca-colacompany.com/faqs/how-much-sugar-is-in-coca-cola"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pr.org/2021/07/01/1012138741/exxon-lobbyist-caught-on-video-talks-about-undermining-bidens-climate-push" TargetMode="External"/><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ucsusa.org/resources/how-georgia-pacific-knowingly-published-fake-science-safety-asbestos"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www.ucsusa.org/resources/corn-refiners-association-used-front-groups-spread-disinformation-about-sugar-and-health"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indybay.org/uploads/2014/12/12/washington_research_council_-_cathy_reheis-boyd.pdf"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lobbycanada.gc.ca/app/secure/ocl/lrs/do/rcntCmLgs"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hyperlink" Target="https://www.edelman.com/sites/g/files/aatuss191/files/2022-01/2022%20Edelman%20Trust%20Barometer%20FINAL_Jan25.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fontScale="90000"/>
          </a:bodyPr>
          <a:lstStyle/>
          <a:p>
            <a:r>
              <a:rPr lang="en-US" sz="4400" dirty="0">
                <a:solidFill>
                  <a:schemeClr val="tx1"/>
                </a:solidFill>
              </a:rPr>
              <a:t>corporate communication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fontScale="92500" lnSpcReduction="20000"/>
          </a:bodyPr>
          <a:lstStyle/>
          <a:p>
            <a:pPr>
              <a:spcAft>
                <a:spcPts val="600"/>
              </a:spcAft>
            </a:pPr>
            <a:r>
              <a:rPr lang="en-US" dirty="0">
                <a:solidFill>
                  <a:schemeClr val="tx1"/>
                </a:solidFill>
              </a:rPr>
              <a:t>How to keep corporate communication honest</a:t>
            </a: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1380-98D6-4C83-8756-34D1F32EF74A}"/>
              </a:ext>
            </a:extLst>
          </p:cNvPr>
          <p:cNvSpPr>
            <a:spLocks noGrp="1"/>
          </p:cNvSpPr>
          <p:nvPr>
            <p:ph type="title"/>
          </p:nvPr>
        </p:nvSpPr>
        <p:spPr/>
        <p:txBody>
          <a:bodyPr>
            <a:normAutofit fontScale="90000"/>
          </a:bodyPr>
          <a:lstStyle/>
          <a:p>
            <a:r>
              <a:rPr lang="en-US" dirty="0"/>
              <a:t>Trust correlates with well-being and perceptions on who is responsible for well-being outcomes</a:t>
            </a:r>
          </a:p>
        </p:txBody>
      </p:sp>
      <p:pic>
        <p:nvPicPr>
          <p:cNvPr id="12" name="Content Placeholder 11">
            <a:extLst>
              <a:ext uri="{FF2B5EF4-FFF2-40B4-BE49-F238E27FC236}">
                <a16:creationId xmlns:a16="http://schemas.microsoft.com/office/drawing/2014/main" id="{0128CC56-AE29-4ED8-8FFB-C47C419BDB89}"/>
              </a:ext>
            </a:extLst>
          </p:cNvPr>
          <p:cNvPicPr>
            <a:picLocks noGrp="1" noChangeAspect="1"/>
          </p:cNvPicPr>
          <p:nvPr>
            <p:ph sz="half" idx="1"/>
          </p:nvPr>
        </p:nvPicPr>
        <p:blipFill>
          <a:blip r:embed="rId2"/>
          <a:stretch>
            <a:fillRect/>
          </a:stretch>
        </p:blipFill>
        <p:spPr>
          <a:xfrm>
            <a:off x="1066800" y="2658088"/>
            <a:ext cx="4664075" cy="2638787"/>
          </a:xfrm>
        </p:spPr>
      </p:pic>
      <p:pic>
        <p:nvPicPr>
          <p:cNvPr id="14" name="Content Placeholder 13">
            <a:extLst>
              <a:ext uri="{FF2B5EF4-FFF2-40B4-BE49-F238E27FC236}">
                <a16:creationId xmlns:a16="http://schemas.microsoft.com/office/drawing/2014/main" id="{CAA466EA-1C51-44A7-99C8-F318828CB9E2}"/>
              </a:ext>
            </a:extLst>
          </p:cNvPr>
          <p:cNvPicPr>
            <a:picLocks noGrp="1" noChangeAspect="1"/>
          </p:cNvPicPr>
          <p:nvPr>
            <p:ph sz="half" idx="2"/>
          </p:nvPr>
        </p:nvPicPr>
        <p:blipFill>
          <a:blip r:embed="rId3"/>
          <a:stretch>
            <a:fillRect/>
          </a:stretch>
        </p:blipFill>
        <p:spPr>
          <a:xfrm>
            <a:off x="6461125" y="2669625"/>
            <a:ext cx="4664075" cy="2615713"/>
          </a:xfrm>
        </p:spPr>
      </p:pic>
    </p:spTree>
    <p:extLst>
      <p:ext uri="{BB962C8B-B14F-4D97-AF65-F5344CB8AC3E}">
        <p14:creationId xmlns:p14="http://schemas.microsoft.com/office/powerpoint/2010/main" val="97411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46285-D29B-402D-95CA-7F01D0A1E81E}"/>
              </a:ext>
            </a:extLst>
          </p:cNvPr>
          <p:cNvSpPr>
            <a:spLocks noGrp="1"/>
          </p:cNvSpPr>
          <p:nvPr>
            <p:ph type="title"/>
          </p:nvPr>
        </p:nvSpPr>
        <p:spPr>
          <a:xfrm>
            <a:off x="1066800" y="439398"/>
            <a:ext cx="10058400" cy="1371600"/>
          </a:xfrm>
        </p:spPr>
        <p:txBody>
          <a:bodyPr/>
          <a:lstStyle/>
          <a:p>
            <a:r>
              <a:rPr lang="en-US" dirty="0"/>
              <a:t>Trust has become arm’s length</a:t>
            </a:r>
          </a:p>
        </p:txBody>
      </p:sp>
      <p:pic>
        <p:nvPicPr>
          <p:cNvPr id="6" name="Content Placeholder 5">
            <a:extLst>
              <a:ext uri="{FF2B5EF4-FFF2-40B4-BE49-F238E27FC236}">
                <a16:creationId xmlns:a16="http://schemas.microsoft.com/office/drawing/2014/main" id="{0D2BA416-EC08-4541-A7EF-BB50820B82B5}"/>
              </a:ext>
            </a:extLst>
          </p:cNvPr>
          <p:cNvPicPr>
            <a:picLocks noGrp="1" noChangeAspect="1"/>
          </p:cNvPicPr>
          <p:nvPr>
            <p:ph sz="half" idx="1"/>
          </p:nvPr>
        </p:nvPicPr>
        <p:blipFill>
          <a:blip r:embed="rId2"/>
          <a:stretch>
            <a:fillRect/>
          </a:stretch>
        </p:blipFill>
        <p:spPr>
          <a:xfrm>
            <a:off x="1100666" y="1653625"/>
            <a:ext cx="4664075" cy="2615713"/>
          </a:xfrm>
        </p:spPr>
      </p:pic>
      <p:pic>
        <p:nvPicPr>
          <p:cNvPr id="8" name="Content Placeholder 7">
            <a:extLst>
              <a:ext uri="{FF2B5EF4-FFF2-40B4-BE49-F238E27FC236}">
                <a16:creationId xmlns:a16="http://schemas.microsoft.com/office/drawing/2014/main" id="{4E96FD5D-6486-438D-A328-50BAA1ED4B8C}"/>
              </a:ext>
            </a:extLst>
          </p:cNvPr>
          <p:cNvPicPr>
            <a:picLocks noGrp="1" noChangeAspect="1"/>
          </p:cNvPicPr>
          <p:nvPr>
            <p:ph sz="half" idx="2"/>
          </p:nvPr>
        </p:nvPicPr>
        <p:blipFill>
          <a:blip r:embed="rId3"/>
          <a:stretch>
            <a:fillRect/>
          </a:stretch>
        </p:blipFill>
        <p:spPr>
          <a:xfrm>
            <a:off x="6494991" y="1648794"/>
            <a:ext cx="4664075" cy="2625375"/>
          </a:xfrm>
        </p:spPr>
      </p:pic>
      <p:pic>
        <p:nvPicPr>
          <p:cNvPr id="10" name="Picture 9">
            <a:extLst>
              <a:ext uri="{FF2B5EF4-FFF2-40B4-BE49-F238E27FC236}">
                <a16:creationId xmlns:a16="http://schemas.microsoft.com/office/drawing/2014/main" id="{76070B83-4BDB-4F3A-9C17-E43015AD4A20}"/>
              </a:ext>
            </a:extLst>
          </p:cNvPr>
          <p:cNvPicPr>
            <a:picLocks noChangeAspect="1"/>
          </p:cNvPicPr>
          <p:nvPr/>
        </p:nvPicPr>
        <p:blipFill>
          <a:blip r:embed="rId4"/>
          <a:stretch>
            <a:fillRect/>
          </a:stretch>
        </p:blipFill>
        <p:spPr>
          <a:xfrm>
            <a:off x="3761923" y="3967681"/>
            <a:ext cx="4668153" cy="2625375"/>
          </a:xfrm>
          <a:prstGeom prst="rect">
            <a:avLst/>
          </a:prstGeom>
        </p:spPr>
      </p:pic>
    </p:spTree>
    <p:extLst>
      <p:ext uri="{BB962C8B-B14F-4D97-AF65-F5344CB8AC3E}">
        <p14:creationId xmlns:p14="http://schemas.microsoft.com/office/powerpoint/2010/main" val="3740423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9EEF-A85B-4AA8-8F34-4860C6D9C411}"/>
              </a:ext>
            </a:extLst>
          </p:cNvPr>
          <p:cNvSpPr>
            <a:spLocks noGrp="1"/>
          </p:cNvSpPr>
          <p:nvPr>
            <p:ph type="title"/>
          </p:nvPr>
        </p:nvSpPr>
        <p:spPr/>
        <p:txBody>
          <a:bodyPr/>
          <a:lstStyle/>
          <a:p>
            <a:r>
              <a:rPr lang="en-US" dirty="0"/>
              <a:t>Limited public attention budget</a:t>
            </a:r>
          </a:p>
        </p:txBody>
      </p:sp>
      <p:pic>
        <p:nvPicPr>
          <p:cNvPr id="5" name="Content Placeholder 4">
            <a:extLst>
              <a:ext uri="{FF2B5EF4-FFF2-40B4-BE49-F238E27FC236}">
                <a16:creationId xmlns:a16="http://schemas.microsoft.com/office/drawing/2014/main" id="{490F157A-8A6B-48CE-AB09-AE3F6750F39D}"/>
              </a:ext>
            </a:extLst>
          </p:cNvPr>
          <p:cNvPicPr>
            <a:picLocks noGrp="1" noChangeAspect="1"/>
          </p:cNvPicPr>
          <p:nvPr>
            <p:ph idx="1"/>
          </p:nvPr>
        </p:nvPicPr>
        <p:blipFill>
          <a:blip r:embed="rId2"/>
          <a:stretch>
            <a:fillRect/>
          </a:stretch>
        </p:blipFill>
        <p:spPr>
          <a:xfrm>
            <a:off x="2649453" y="2337358"/>
            <a:ext cx="6893094" cy="3878048"/>
          </a:xfrm>
        </p:spPr>
      </p:pic>
    </p:spTree>
    <p:extLst>
      <p:ext uri="{BB962C8B-B14F-4D97-AF65-F5344CB8AC3E}">
        <p14:creationId xmlns:p14="http://schemas.microsoft.com/office/powerpoint/2010/main" val="2904566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5EAF-1DFE-4504-B6A5-F749C0A50D58}"/>
              </a:ext>
            </a:extLst>
          </p:cNvPr>
          <p:cNvSpPr>
            <a:spLocks noGrp="1"/>
          </p:cNvSpPr>
          <p:nvPr>
            <p:ph type="title"/>
          </p:nvPr>
        </p:nvSpPr>
        <p:spPr/>
        <p:txBody>
          <a:bodyPr/>
          <a:lstStyle/>
          <a:p>
            <a:r>
              <a:rPr lang="en-US" dirty="0"/>
              <a:t>The take-away</a:t>
            </a:r>
          </a:p>
        </p:txBody>
      </p:sp>
      <p:sp>
        <p:nvSpPr>
          <p:cNvPr id="3" name="Content Placeholder 2">
            <a:extLst>
              <a:ext uri="{FF2B5EF4-FFF2-40B4-BE49-F238E27FC236}">
                <a16:creationId xmlns:a16="http://schemas.microsoft.com/office/drawing/2014/main" id="{BCBCE7DB-9C7C-4E5D-BD6D-541249D83845}"/>
              </a:ext>
            </a:extLst>
          </p:cNvPr>
          <p:cNvSpPr>
            <a:spLocks noGrp="1"/>
          </p:cNvSpPr>
          <p:nvPr>
            <p:ph idx="1"/>
          </p:nvPr>
        </p:nvSpPr>
        <p:spPr/>
        <p:txBody>
          <a:bodyPr/>
          <a:lstStyle/>
          <a:p>
            <a:r>
              <a:rPr lang="en-US" dirty="0"/>
              <a:t>Trust increasingly becoming an arm’s length relationship</a:t>
            </a:r>
          </a:p>
          <a:p>
            <a:r>
              <a:rPr lang="en-US" dirty="0"/>
              <a:t>People who are well-off feel more trusting generally</a:t>
            </a:r>
          </a:p>
          <a:p>
            <a:r>
              <a:rPr lang="en-US" dirty="0"/>
              <a:t>Institutions perceived to be responsible for the current state of well-being hit the hardest when well-being is generally low</a:t>
            </a:r>
          </a:p>
          <a:p>
            <a:r>
              <a:rPr lang="en-US" dirty="0"/>
              <a:t>In times of hardship, we trust faraway public figures such as politicians, business leaders, and big institutions less</a:t>
            </a:r>
          </a:p>
          <a:p>
            <a:r>
              <a:rPr lang="en-US" dirty="0"/>
              <a:t>Local, private, and small businesses become seen as more trust worthy as centers of community and self-help among like-minded people</a:t>
            </a:r>
          </a:p>
          <a:p>
            <a:r>
              <a:rPr lang="en-US" dirty="0"/>
              <a:t>We trust institutions that are effective problem solvers</a:t>
            </a:r>
          </a:p>
        </p:txBody>
      </p:sp>
    </p:spTree>
    <p:extLst>
      <p:ext uri="{BB962C8B-B14F-4D97-AF65-F5344CB8AC3E}">
        <p14:creationId xmlns:p14="http://schemas.microsoft.com/office/powerpoint/2010/main" val="113842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6DD1-5E2D-4088-92A9-EFA910E6DC94}"/>
              </a:ext>
            </a:extLst>
          </p:cNvPr>
          <p:cNvSpPr>
            <a:spLocks noGrp="1"/>
          </p:cNvSpPr>
          <p:nvPr>
            <p:ph type="title"/>
          </p:nvPr>
        </p:nvSpPr>
        <p:spPr/>
        <p:txBody>
          <a:bodyPr>
            <a:normAutofit fontScale="90000"/>
          </a:bodyPr>
          <a:lstStyle/>
          <a:p>
            <a:r>
              <a:rPr lang="en-US" dirty="0"/>
              <a:t>Do corporations communicate responsibly</a:t>
            </a:r>
          </a:p>
        </p:txBody>
      </p:sp>
      <p:sp>
        <p:nvSpPr>
          <p:cNvPr id="3" name="Text Placeholder 2">
            <a:extLst>
              <a:ext uri="{FF2B5EF4-FFF2-40B4-BE49-F238E27FC236}">
                <a16:creationId xmlns:a16="http://schemas.microsoft.com/office/drawing/2014/main" id="{65AC7D06-9AD8-4FCC-883B-A51F7B2BFE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79172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C9D-CE3D-458B-961D-8B70593EF04A}"/>
              </a:ext>
            </a:extLst>
          </p:cNvPr>
          <p:cNvSpPr>
            <a:spLocks noGrp="1"/>
          </p:cNvSpPr>
          <p:nvPr>
            <p:ph type="title"/>
          </p:nvPr>
        </p:nvSpPr>
        <p:spPr/>
        <p:txBody>
          <a:bodyPr/>
          <a:lstStyle/>
          <a:p>
            <a:r>
              <a:rPr lang="en-US" dirty="0"/>
              <a:t>Coca Cola 2013 ‘Coming together Advertisement’</a:t>
            </a:r>
          </a:p>
        </p:txBody>
      </p:sp>
      <p:sp>
        <p:nvSpPr>
          <p:cNvPr id="3" name="Content Placeholder 2">
            <a:extLst>
              <a:ext uri="{FF2B5EF4-FFF2-40B4-BE49-F238E27FC236}">
                <a16:creationId xmlns:a16="http://schemas.microsoft.com/office/drawing/2014/main" id="{85AA479B-8674-4093-B292-2A4FEBCC94A6}"/>
              </a:ext>
            </a:extLst>
          </p:cNvPr>
          <p:cNvSpPr>
            <a:spLocks noGrp="1"/>
          </p:cNvSpPr>
          <p:nvPr>
            <p:ph idx="1"/>
          </p:nvPr>
        </p:nvSpPr>
        <p:spPr/>
        <p:txBody>
          <a:bodyPr>
            <a:normAutofit fontScale="92500"/>
          </a:bodyPr>
          <a:lstStyle/>
          <a:p>
            <a:r>
              <a:rPr lang="en-US" sz="1800" dirty="0"/>
              <a:t>“Beating obesity will take action by all of us, based on one simple common sense fact: ‘All calories count, no matter where they come from. Including Coca Cola and everything else with calories. If you eat and drink more calories than you burn off, you will gain weight.’” (1:25 – 1:45 in the original advertisement). </a:t>
            </a:r>
            <a:r>
              <a:rPr lang="en-US" sz="1800" dirty="0">
                <a:hlinkClick r:id="rId2"/>
              </a:rPr>
              <a:t>https://www.theguardian.com/business/video/2013/jan/15/coca-cola-ad-obesity-video</a:t>
            </a:r>
            <a:r>
              <a:rPr lang="en-US" sz="1800" dirty="0"/>
              <a:t> </a:t>
            </a:r>
          </a:p>
          <a:p>
            <a:r>
              <a:rPr lang="en-US" sz="1800" dirty="0"/>
              <a:t>Coca-Cola has since cut off this portion of their public messaging from the 2013 advertisement videos uploaded on their official channel. </a:t>
            </a:r>
            <a:r>
              <a:rPr lang="en-US" sz="1800" dirty="0">
                <a:hlinkClick r:id="rId3"/>
              </a:rPr>
              <a:t>https://www.youtube.com/watch?v=oV2D0Zq124g</a:t>
            </a:r>
            <a:r>
              <a:rPr lang="en-US" sz="1800" dirty="0"/>
              <a:t> </a:t>
            </a:r>
          </a:p>
          <a:p>
            <a:r>
              <a:rPr lang="en-US" sz="1800" dirty="0"/>
              <a:t>Current corporate position: “</a:t>
            </a:r>
            <a:r>
              <a:rPr lang="en-US" sz="1800" b="0" i="0" dirty="0">
                <a:solidFill>
                  <a:srgbClr val="333333"/>
                </a:solidFill>
                <a:effectLst/>
                <a:latin typeface="TCCC-UnityText-Regular"/>
              </a:rPr>
              <a:t>Many of our beverages contain sugar, which has calories. While sugar is fine in moderation, too much of it isn’t good for anyone. Having too many calories, including from soft drinks with sugar, can contribute to weight gain.” </a:t>
            </a:r>
            <a:r>
              <a:rPr lang="en-US" sz="1800" b="0" i="0" dirty="0">
                <a:solidFill>
                  <a:srgbClr val="333333"/>
                </a:solidFill>
                <a:effectLst/>
                <a:latin typeface="TCCC-UnityText-Regular"/>
                <a:hlinkClick r:id="rId4"/>
              </a:rPr>
              <a:t>https://www.coca-colacompany.com/faqs/how-much-sugar-is-in-coca-cola#</a:t>
            </a:r>
            <a:r>
              <a:rPr lang="en-US" sz="1800" b="0" i="0" dirty="0">
                <a:solidFill>
                  <a:srgbClr val="333333"/>
                </a:solidFill>
                <a:effectLst/>
                <a:latin typeface="TCCC-UnityText-Regular"/>
              </a:rPr>
              <a:t> </a:t>
            </a:r>
            <a:endParaRPr lang="en-US" sz="1800" dirty="0"/>
          </a:p>
        </p:txBody>
      </p:sp>
    </p:spTree>
    <p:extLst>
      <p:ext uri="{BB962C8B-B14F-4D97-AF65-F5344CB8AC3E}">
        <p14:creationId xmlns:p14="http://schemas.microsoft.com/office/powerpoint/2010/main" val="2277365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C703D-0028-487A-9000-F913A091A992}"/>
              </a:ext>
            </a:extLst>
          </p:cNvPr>
          <p:cNvSpPr>
            <a:spLocks noGrp="1"/>
          </p:cNvSpPr>
          <p:nvPr>
            <p:ph type="title"/>
          </p:nvPr>
        </p:nvSpPr>
        <p:spPr/>
        <p:txBody>
          <a:bodyPr>
            <a:normAutofit fontScale="90000"/>
          </a:bodyPr>
          <a:lstStyle/>
          <a:p>
            <a:r>
              <a:rPr lang="en-US" b="1" dirty="0"/>
              <a:t>Exxon Lobbying Efforts Against Climate Change</a:t>
            </a:r>
          </a:p>
        </p:txBody>
      </p:sp>
      <p:pic>
        <p:nvPicPr>
          <p:cNvPr id="6" name="Content Placeholder 5">
            <a:extLst>
              <a:ext uri="{FF2B5EF4-FFF2-40B4-BE49-F238E27FC236}">
                <a16:creationId xmlns:a16="http://schemas.microsoft.com/office/drawing/2014/main" id="{2AEA77CD-7CC6-48D0-AC01-1703D30DD72C}"/>
              </a:ext>
            </a:extLst>
          </p:cNvPr>
          <p:cNvPicPr>
            <a:picLocks noGrp="1" noChangeAspect="1"/>
          </p:cNvPicPr>
          <p:nvPr>
            <p:ph idx="1"/>
          </p:nvPr>
        </p:nvPicPr>
        <p:blipFill>
          <a:blip r:embed="rId2"/>
          <a:stretch>
            <a:fillRect/>
          </a:stretch>
        </p:blipFill>
        <p:spPr>
          <a:xfrm>
            <a:off x="685800" y="1345752"/>
            <a:ext cx="6858000" cy="3861696"/>
          </a:xfrm>
        </p:spPr>
      </p:pic>
      <p:sp>
        <p:nvSpPr>
          <p:cNvPr id="4" name="Text Placeholder 3">
            <a:extLst>
              <a:ext uri="{FF2B5EF4-FFF2-40B4-BE49-F238E27FC236}">
                <a16:creationId xmlns:a16="http://schemas.microsoft.com/office/drawing/2014/main" id="{057CB17C-5F27-4F70-A3D2-4F7DB8471460}"/>
              </a:ext>
            </a:extLst>
          </p:cNvPr>
          <p:cNvSpPr>
            <a:spLocks noGrp="1"/>
          </p:cNvSpPr>
          <p:nvPr>
            <p:ph type="body" sz="half" idx="2"/>
          </p:nvPr>
        </p:nvSpPr>
        <p:spPr/>
        <p:txBody>
          <a:bodyPr/>
          <a:lstStyle/>
          <a:p>
            <a:r>
              <a:rPr lang="en-US" dirty="0"/>
              <a:t>“Did we aggressively fight against some of the science? Yes. Did we join some of the shadow groups to work against some of the early efforts? Yes, that’s true. But there is nothing illegal about that. You know we were looking out for our investments, our shareholders.”</a:t>
            </a:r>
          </a:p>
        </p:txBody>
      </p:sp>
      <p:sp>
        <p:nvSpPr>
          <p:cNvPr id="7" name="TextBox 6">
            <a:extLst>
              <a:ext uri="{FF2B5EF4-FFF2-40B4-BE49-F238E27FC236}">
                <a16:creationId xmlns:a16="http://schemas.microsoft.com/office/drawing/2014/main" id="{8675F0AF-4851-4D8D-A2AD-303EAC4F5725}"/>
              </a:ext>
            </a:extLst>
          </p:cNvPr>
          <p:cNvSpPr txBox="1"/>
          <p:nvPr/>
        </p:nvSpPr>
        <p:spPr>
          <a:xfrm>
            <a:off x="685800" y="5481935"/>
            <a:ext cx="6858000" cy="923330"/>
          </a:xfrm>
          <a:prstGeom prst="rect">
            <a:avLst/>
          </a:prstGeom>
          <a:noFill/>
        </p:spPr>
        <p:txBody>
          <a:bodyPr wrap="square" rtlCol="0">
            <a:spAutoFit/>
          </a:bodyPr>
          <a:lstStyle/>
          <a:p>
            <a:r>
              <a:rPr lang="en-US" dirty="0">
                <a:hlinkClick r:id="rId3"/>
              </a:rPr>
              <a:t>https://www.npr.org/2021/07/01/1012138741/exxon-lobbyist-caught-on-video-talks-about-undermining-bidens-climate-push</a:t>
            </a:r>
            <a:r>
              <a:rPr lang="en-US" dirty="0"/>
              <a:t> </a:t>
            </a:r>
          </a:p>
        </p:txBody>
      </p:sp>
    </p:spTree>
    <p:extLst>
      <p:ext uri="{BB962C8B-B14F-4D97-AF65-F5344CB8AC3E}">
        <p14:creationId xmlns:p14="http://schemas.microsoft.com/office/powerpoint/2010/main" val="637953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A48D-1711-41E7-A05E-EE2F72E4A29E}"/>
              </a:ext>
            </a:extLst>
          </p:cNvPr>
          <p:cNvSpPr>
            <a:spLocks noGrp="1"/>
          </p:cNvSpPr>
          <p:nvPr>
            <p:ph type="title"/>
          </p:nvPr>
        </p:nvSpPr>
        <p:spPr/>
        <p:txBody>
          <a:bodyPr/>
          <a:lstStyle/>
          <a:p>
            <a:r>
              <a:rPr lang="en-US" dirty="0"/>
              <a:t>Made-to-order Scientific Publishing</a:t>
            </a:r>
          </a:p>
        </p:txBody>
      </p:sp>
      <p:sp>
        <p:nvSpPr>
          <p:cNvPr id="3" name="Content Placeholder 2">
            <a:extLst>
              <a:ext uri="{FF2B5EF4-FFF2-40B4-BE49-F238E27FC236}">
                <a16:creationId xmlns:a16="http://schemas.microsoft.com/office/drawing/2014/main" id="{7415E616-3497-4B96-963B-FA66236B11E7}"/>
              </a:ext>
            </a:extLst>
          </p:cNvPr>
          <p:cNvSpPr>
            <a:spLocks noGrp="1"/>
          </p:cNvSpPr>
          <p:nvPr>
            <p:ph idx="1"/>
          </p:nvPr>
        </p:nvSpPr>
        <p:spPr/>
        <p:txBody>
          <a:bodyPr>
            <a:normAutofit/>
          </a:bodyPr>
          <a:lstStyle/>
          <a:p>
            <a:r>
              <a:rPr lang="en-US" dirty="0"/>
              <a:t>In 1967, an influential medical literature review called “Dietary Fats, Carbohydrates and Atherosclerotic Disease” was published in the New England Journal of Medicine, funded by the “Sugar Research Foundation”, Co-authored by academics in high-profile research institutions such as Harvard. Correspondents between the academic editors and the SRF reveal that SRF strongly guided the research process.</a:t>
            </a:r>
          </a:p>
          <a:p>
            <a:r>
              <a:rPr lang="en-US" dirty="0"/>
              <a:t>Funding terms: the SRF would pay them $6500 ($48900 in 2016 dollars) for “a review article of the several papers which find some special metabolic peril in sucrose and, in particular, fructose</a:t>
            </a:r>
          </a:p>
          <a:p>
            <a:r>
              <a:rPr lang="en-US" dirty="0"/>
              <a:t>Example of communications between the SRF and the authors:</a:t>
            </a:r>
          </a:p>
          <a:p>
            <a:pPr marL="0" indent="0">
              <a:buNone/>
            </a:pPr>
            <a:r>
              <a:rPr lang="en-US" dirty="0"/>
              <a:t>“Nine months into the project, in April 1966, </a:t>
            </a:r>
            <a:r>
              <a:rPr lang="en-US" dirty="0" err="1"/>
              <a:t>Hegsted</a:t>
            </a:r>
            <a:r>
              <a:rPr lang="en-US" dirty="0"/>
              <a:t> told the SRF that the review had been delayed because of new evidence linking sugar to CHD: “Every time the Iowa group publishes a paper we have to rework a section in rebuttal[emphasis added].” The “Iowa group” included Alfredo Lopez, Robert Hodges, and Willard </a:t>
            </a:r>
            <a:r>
              <a:rPr lang="en-US" dirty="0" err="1"/>
              <a:t>Krehl</a:t>
            </a:r>
            <a:r>
              <a:rPr lang="en-US" dirty="0"/>
              <a:t>, who had reported a positive association between sugar consumption and elevated serum cholesterol level.”</a:t>
            </a:r>
          </a:p>
        </p:txBody>
      </p:sp>
    </p:spTree>
    <p:extLst>
      <p:ext uri="{BB962C8B-B14F-4D97-AF65-F5344CB8AC3E}">
        <p14:creationId xmlns:p14="http://schemas.microsoft.com/office/powerpoint/2010/main" val="426528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25287-1057-4C43-8E65-614C063618E2}"/>
              </a:ext>
            </a:extLst>
          </p:cNvPr>
          <p:cNvSpPr>
            <a:spLocks noGrp="1"/>
          </p:cNvSpPr>
          <p:nvPr>
            <p:ph type="title"/>
          </p:nvPr>
        </p:nvSpPr>
        <p:spPr/>
        <p:txBody>
          <a:bodyPr>
            <a:normAutofit fontScale="90000"/>
          </a:bodyPr>
          <a:lstStyle/>
          <a:p>
            <a:r>
              <a:rPr lang="en-US" dirty="0"/>
              <a:t>Sugar Industry and Coronary Heart Disease Research - A Historical Analysis of Internal Industry Documents*</a:t>
            </a:r>
          </a:p>
        </p:txBody>
      </p:sp>
      <p:pic>
        <p:nvPicPr>
          <p:cNvPr id="7" name="Content Placeholder 6">
            <a:extLst>
              <a:ext uri="{FF2B5EF4-FFF2-40B4-BE49-F238E27FC236}">
                <a16:creationId xmlns:a16="http://schemas.microsoft.com/office/drawing/2014/main" id="{03625816-3E45-4D9E-9880-E3F2596E9945}"/>
              </a:ext>
            </a:extLst>
          </p:cNvPr>
          <p:cNvPicPr>
            <a:picLocks noGrp="1" noChangeAspect="1"/>
          </p:cNvPicPr>
          <p:nvPr>
            <p:ph sz="half" idx="1"/>
          </p:nvPr>
        </p:nvPicPr>
        <p:blipFill>
          <a:blip r:embed="rId2"/>
          <a:stretch>
            <a:fillRect/>
          </a:stretch>
        </p:blipFill>
        <p:spPr>
          <a:xfrm>
            <a:off x="1066800" y="2156434"/>
            <a:ext cx="4726248" cy="2531918"/>
          </a:xfrm>
        </p:spPr>
      </p:pic>
      <p:pic>
        <p:nvPicPr>
          <p:cNvPr id="9" name="Content Placeholder 8">
            <a:extLst>
              <a:ext uri="{FF2B5EF4-FFF2-40B4-BE49-F238E27FC236}">
                <a16:creationId xmlns:a16="http://schemas.microsoft.com/office/drawing/2014/main" id="{8061D8D6-9D24-40BF-B08F-33793F3910B5}"/>
              </a:ext>
            </a:extLst>
          </p:cNvPr>
          <p:cNvPicPr>
            <a:picLocks noGrp="1" noChangeAspect="1"/>
          </p:cNvPicPr>
          <p:nvPr>
            <p:ph sz="half" idx="2"/>
          </p:nvPr>
        </p:nvPicPr>
        <p:blipFill>
          <a:blip r:embed="rId3"/>
          <a:stretch>
            <a:fillRect/>
          </a:stretch>
        </p:blipFill>
        <p:spPr>
          <a:xfrm>
            <a:off x="6398954" y="2156434"/>
            <a:ext cx="5629913" cy="2211751"/>
          </a:xfrm>
        </p:spPr>
      </p:pic>
      <p:sp>
        <p:nvSpPr>
          <p:cNvPr id="5" name="TextBox 4">
            <a:extLst>
              <a:ext uri="{FF2B5EF4-FFF2-40B4-BE49-F238E27FC236}">
                <a16:creationId xmlns:a16="http://schemas.microsoft.com/office/drawing/2014/main" id="{4BBD01B0-8383-46D1-92F2-452895B9B81C}"/>
              </a:ext>
            </a:extLst>
          </p:cNvPr>
          <p:cNvSpPr txBox="1"/>
          <p:nvPr/>
        </p:nvSpPr>
        <p:spPr>
          <a:xfrm>
            <a:off x="1066800" y="5994400"/>
            <a:ext cx="10058400" cy="369332"/>
          </a:xfrm>
          <a:prstGeom prst="rect">
            <a:avLst/>
          </a:prstGeom>
          <a:noFill/>
        </p:spPr>
        <p:txBody>
          <a:bodyPr wrap="square" rtlCol="0">
            <a:spAutoFit/>
          </a:bodyPr>
          <a:lstStyle/>
          <a:p>
            <a:r>
              <a:rPr lang="en-US" dirty="0"/>
              <a:t>Jama Internal Medicine, November 2016 Volume 176, no 11</a:t>
            </a:r>
            <a:endParaRPr lang="en-US" b="1" dirty="0"/>
          </a:p>
        </p:txBody>
      </p:sp>
    </p:spTree>
    <p:extLst>
      <p:ext uri="{BB962C8B-B14F-4D97-AF65-F5344CB8AC3E}">
        <p14:creationId xmlns:p14="http://schemas.microsoft.com/office/powerpoint/2010/main" val="1559918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4F6A5-97E3-42CB-8BA3-FF1BAA9C0ADE}"/>
              </a:ext>
            </a:extLst>
          </p:cNvPr>
          <p:cNvSpPr>
            <a:spLocks noGrp="1"/>
          </p:cNvSpPr>
          <p:nvPr>
            <p:ph type="title"/>
          </p:nvPr>
        </p:nvSpPr>
        <p:spPr/>
        <p:txBody>
          <a:bodyPr/>
          <a:lstStyle/>
          <a:p>
            <a:r>
              <a:rPr lang="en-US" dirty="0"/>
              <a:t>Hiding Research Programs Behind Legal Confidentiality</a:t>
            </a:r>
          </a:p>
        </p:txBody>
      </p:sp>
      <p:sp>
        <p:nvSpPr>
          <p:cNvPr id="3" name="Rectangle 2">
            <a:extLst>
              <a:ext uri="{FF2B5EF4-FFF2-40B4-BE49-F238E27FC236}">
                <a16:creationId xmlns:a16="http://schemas.microsoft.com/office/drawing/2014/main" id="{D4140CCE-275F-4789-AC59-D7A08D369305}"/>
              </a:ext>
            </a:extLst>
          </p:cNvPr>
          <p:cNvSpPr/>
          <p:nvPr/>
        </p:nvSpPr>
        <p:spPr>
          <a:xfrm>
            <a:off x="1066800" y="2674592"/>
            <a:ext cx="4080933" cy="3506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A620C21-5976-4E6B-8F0E-9781A64DFBFA}"/>
              </a:ext>
            </a:extLst>
          </p:cNvPr>
          <p:cNvSpPr/>
          <p:nvPr/>
        </p:nvSpPr>
        <p:spPr>
          <a:xfrm>
            <a:off x="9059333" y="5147732"/>
            <a:ext cx="2065867" cy="10338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Scientist for higher as ‘independent contractor’</a:t>
            </a:r>
          </a:p>
        </p:txBody>
      </p:sp>
      <p:sp>
        <p:nvSpPr>
          <p:cNvPr id="6" name="Rectangle: Rounded Corners 5">
            <a:extLst>
              <a:ext uri="{FF2B5EF4-FFF2-40B4-BE49-F238E27FC236}">
                <a16:creationId xmlns:a16="http://schemas.microsoft.com/office/drawing/2014/main" id="{0C6346A1-4EAA-4887-A52C-0C47244F8CDF}"/>
              </a:ext>
            </a:extLst>
          </p:cNvPr>
          <p:cNvSpPr/>
          <p:nvPr/>
        </p:nvSpPr>
        <p:spPr>
          <a:xfrm>
            <a:off x="3225798" y="5147732"/>
            <a:ext cx="1727200" cy="103380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Legal Department</a:t>
            </a:r>
          </a:p>
        </p:txBody>
      </p:sp>
      <p:sp>
        <p:nvSpPr>
          <p:cNvPr id="7" name="Rectangle: Rounded Corners 6">
            <a:extLst>
              <a:ext uri="{FF2B5EF4-FFF2-40B4-BE49-F238E27FC236}">
                <a16:creationId xmlns:a16="http://schemas.microsoft.com/office/drawing/2014/main" id="{C7D4DC00-2612-4B1A-A11A-6A1541084C3B}"/>
              </a:ext>
            </a:extLst>
          </p:cNvPr>
          <p:cNvSpPr/>
          <p:nvPr/>
        </p:nvSpPr>
        <p:spPr>
          <a:xfrm>
            <a:off x="3107266" y="3394259"/>
            <a:ext cx="1778001" cy="101687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Research </a:t>
            </a:r>
            <a:r>
              <a:rPr lang="en-US" dirty="0" err="1"/>
              <a:t>Deparment</a:t>
            </a:r>
            <a:endParaRPr lang="en-US" dirty="0"/>
          </a:p>
        </p:txBody>
      </p:sp>
      <p:sp>
        <p:nvSpPr>
          <p:cNvPr id="8" name="Arrow: Right 7">
            <a:extLst>
              <a:ext uri="{FF2B5EF4-FFF2-40B4-BE49-F238E27FC236}">
                <a16:creationId xmlns:a16="http://schemas.microsoft.com/office/drawing/2014/main" id="{C19E8448-E1A6-43F8-B83E-BE1FBFAF3E16}"/>
              </a:ext>
            </a:extLst>
          </p:cNvPr>
          <p:cNvSpPr/>
          <p:nvPr/>
        </p:nvSpPr>
        <p:spPr>
          <a:xfrm>
            <a:off x="5215466" y="5147732"/>
            <a:ext cx="3776134" cy="103380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Hires Scientist as ‘litigation consultant’</a:t>
            </a:r>
          </a:p>
        </p:txBody>
      </p:sp>
      <p:sp>
        <p:nvSpPr>
          <p:cNvPr id="9" name="Callout: Right Arrow 8">
            <a:extLst>
              <a:ext uri="{FF2B5EF4-FFF2-40B4-BE49-F238E27FC236}">
                <a16:creationId xmlns:a16="http://schemas.microsoft.com/office/drawing/2014/main" id="{873F482D-E6AD-4099-9B98-BEAB9C04DEA5}"/>
              </a:ext>
            </a:extLst>
          </p:cNvPr>
          <p:cNvSpPr/>
          <p:nvPr/>
        </p:nvSpPr>
        <p:spPr>
          <a:xfrm rot="17373941">
            <a:off x="6524133" y="1652096"/>
            <a:ext cx="1786462" cy="3976338"/>
          </a:xfrm>
          <a:prstGeom prst="rightArrowCallout">
            <a:avLst>
              <a:gd name="adj1" fmla="val 25000"/>
              <a:gd name="adj2" fmla="val 25000"/>
              <a:gd name="adj3" fmla="val 25000"/>
              <a:gd name="adj4" fmla="val 256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AF0ACBD-C73E-4A1F-AB30-73577B6DA5C8}"/>
              </a:ext>
            </a:extLst>
          </p:cNvPr>
          <p:cNvSpPr txBox="1"/>
          <p:nvPr/>
        </p:nvSpPr>
        <p:spPr>
          <a:xfrm>
            <a:off x="7688279" y="1940656"/>
            <a:ext cx="3183467" cy="923330"/>
          </a:xfrm>
          <a:prstGeom prst="rect">
            <a:avLst/>
          </a:prstGeom>
          <a:noFill/>
        </p:spPr>
        <p:txBody>
          <a:bodyPr wrap="square" rtlCol="0">
            <a:spAutoFit/>
          </a:bodyPr>
          <a:lstStyle/>
          <a:p>
            <a:r>
              <a:rPr lang="en-US" dirty="0"/>
              <a:t>Scientist works with Corporation on ‘independent research’</a:t>
            </a:r>
          </a:p>
        </p:txBody>
      </p:sp>
      <p:sp>
        <p:nvSpPr>
          <p:cNvPr id="12" name="Arrow: Right 11">
            <a:extLst>
              <a:ext uri="{FF2B5EF4-FFF2-40B4-BE49-F238E27FC236}">
                <a16:creationId xmlns:a16="http://schemas.microsoft.com/office/drawing/2014/main" id="{0013CF68-F039-4950-BDE2-366D845D75F2}"/>
              </a:ext>
            </a:extLst>
          </p:cNvPr>
          <p:cNvSpPr/>
          <p:nvPr/>
        </p:nvSpPr>
        <p:spPr>
          <a:xfrm rot="19901645">
            <a:off x="4957089" y="4067393"/>
            <a:ext cx="4437363" cy="63626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4AFE5A2-6912-4D70-83EE-1E376B7090F7}"/>
              </a:ext>
            </a:extLst>
          </p:cNvPr>
          <p:cNvSpPr txBox="1"/>
          <p:nvPr/>
        </p:nvSpPr>
        <p:spPr>
          <a:xfrm>
            <a:off x="1253067" y="3402726"/>
            <a:ext cx="1658920" cy="369332"/>
          </a:xfrm>
          <a:prstGeom prst="rect">
            <a:avLst/>
          </a:prstGeom>
          <a:noFill/>
        </p:spPr>
        <p:txBody>
          <a:bodyPr wrap="square" rtlCol="0">
            <a:spAutoFit/>
          </a:bodyPr>
          <a:lstStyle/>
          <a:p>
            <a:r>
              <a:rPr lang="en-US" dirty="0">
                <a:solidFill>
                  <a:schemeClr val="bg1"/>
                </a:solidFill>
              </a:rPr>
              <a:t>Corporation</a:t>
            </a:r>
          </a:p>
        </p:txBody>
      </p:sp>
      <p:sp>
        <p:nvSpPr>
          <p:cNvPr id="14" name="TextBox 13">
            <a:extLst>
              <a:ext uri="{FF2B5EF4-FFF2-40B4-BE49-F238E27FC236}">
                <a16:creationId xmlns:a16="http://schemas.microsoft.com/office/drawing/2014/main" id="{38A75877-55CC-4931-85E8-A65303D95044}"/>
              </a:ext>
            </a:extLst>
          </p:cNvPr>
          <p:cNvSpPr txBox="1"/>
          <p:nvPr/>
        </p:nvSpPr>
        <p:spPr>
          <a:xfrm>
            <a:off x="9309410" y="3053380"/>
            <a:ext cx="2526990" cy="1754326"/>
          </a:xfrm>
          <a:prstGeom prst="rect">
            <a:avLst/>
          </a:prstGeom>
          <a:noFill/>
        </p:spPr>
        <p:txBody>
          <a:bodyPr wrap="square" rtlCol="0">
            <a:spAutoFit/>
          </a:bodyPr>
          <a:lstStyle/>
          <a:p>
            <a:r>
              <a:rPr lang="en-US" dirty="0"/>
              <a:t>Legal department claims either litigation privilege or attorney-client litigation over research documents</a:t>
            </a:r>
          </a:p>
        </p:txBody>
      </p:sp>
      <p:sp>
        <p:nvSpPr>
          <p:cNvPr id="15" name="TextBox 14">
            <a:extLst>
              <a:ext uri="{FF2B5EF4-FFF2-40B4-BE49-F238E27FC236}">
                <a16:creationId xmlns:a16="http://schemas.microsoft.com/office/drawing/2014/main" id="{988DFC1C-7F32-42BD-A81C-F1A265F3B0D2}"/>
              </a:ext>
            </a:extLst>
          </p:cNvPr>
          <p:cNvSpPr txBox="1"/>
          <p:nvPr/>
        </p:nvSpPr>
        <p:spPr>
          <a:xfrm>
            <a:off x="423333" y="6181538"/>
            <a:ext cx="11142134" cy="646331"/>
          </a:xfrm>
          <a:prstGeom prst="rect">
            <a:avLst/>
          </a:prstGeom>
          <a:noFill/>
        </p:spPr>
        <p:txBody>
          <a:bodyPr wrap="square" rtlCol="0">
            <a:spAutoFit/>
          </a:bodyPr>
          <a:lstStyle/>
          <a:p>
            <a:r>
              <a:rPr lang="en-US" dirty="0">
                <a:hlinkClick r:id="rId2"/>
              </a:rPr>
              <a:t>https://www.ucsusa.org/resources/how-georgia-pacific-knowingly-published-fake-science-safety-asbestos</a:t>
            </a:r>
            <a:r>
              <a:rPr lang="en-US" dirty="0"/>
              <a:t> </a:t>
            </a:r>
          </a:p>
        </p:txBody>
      </p:sp>
    </p:spTree>
    <p:extLst>
      <p:ext uri="{BB962C8B-B14F-4D97-AF65-F5344CB8AC3E}">
        <p14:creationId xmlns:p14="http://schemas.microsoft.com/office/powerpoint/2010/main" val="4097493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A1ED-620F-49C9-9590-436F1C26018F}"/>
              </a:ext>
            </a:extLst>
          </p:cNvPr>
          <p:cNvSpPr>
            <a:spLocks noGrp="1"/>
          </p:cNvSpPr>
          <p:nvPr>
            <p:ph type="title"/>
          </p:nvPr>
        </p:nvSpPr>
        <p:spPr/>
        <p:txBody>
          <a:bodyPr/>
          <a:lstStyle/>
          <a:p>
            <a:r>
              <a:rPr lang="en-US" dirty="0"/>
              <a:t>Public trust</a:t>
            </a:r>
          </a:p>
        </p:txBody>
      </p:sp>
      <p:sp>
        <p:nvSpPr>
          <p:cNvPr id="3" name="Text Placeholder 2">
            <a:extLst>
              <a:ext uri="{FF2B5EF4-FFF2-40B4-BE49-F238E27FC236}">
                <a16:creationId xmlns:a16="http://schemas.microsoft.com/office/drawing/2014/main" id="{7D8EA4F3-8279-4FAD-9707-39A06B10E98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0872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6BCB-E8B2-4036-AA5C-591254049B1C}"/>
              </a:ext>
            </a:extLst>
          </p:cNvPr>
          <p:cNvSpPr>
            <a:spLocks noGrp="1"/>
          </p:cNvSpPr>
          <p:nvPr>
            <p:ph type="title"/>
          </p:nvPr>
        </p:nvSpPr>
        <p:spPr/>
        <p:txBody>
          <a:bodyPr>
            <a:normAutofit/>
          </a:bodyPr>
          <a:lstStyle/>
          <a:p>
            <a:r>
              <a:rPr lang="en-US" dirty="0"/>
              <a:t>Astro-turfing the discussion</a:t>
            </a:r>
          </a:p>
        </p:txBody>
      </p:sp>
      <p:sp>
        <p:nvSpPr>
          <p:cNvPr id="3" name="Content Placeholder 2">
            <a:extLst>
              <a:ext uri="{FF2B5EF4-FFF2-40B4-BE49-F238E27FC236}">
                <a16:creationId xmlns:a16="http://schemas.microsoft.com/office/drawing/2014/main" id="{FFD84CCD-1F34-4E88-AE08-E27F79F8784F}"/>
              </a:ext>
            </a:extLst>
          </p:cNvPr>
          <p:cNvSpPr>
            <a:spLocks noGrp="1"/>
          </p:cNvSpPr>
          <p:nvPr>
            <p:ph idx="1"/>
          </p:nvPr>
        </p:nvSpPr>
        <p:spPr>
          <a:xfrm>
            <a:off x="1066800" y="2103120"/>
            <a:ext cx="10058400" cy="1371600"/>
          </a:xfrm>
        </p:spPr>
        <p:txBody>
          <a:bodyPr/>
          <a:lstStyle/>
          <a:p>
            <a:r>
              <a:rPr lang="en-US" dirty="0"/>
              <a:t>NGO’s with complicated ownership structures are created and funded by corporate beneficiaries to create the impression that there is grassroots opposition against stricter public health and benefit rules.</a:t>
            </a:r>
          </a:p>
          <a:p>
            <a:r>
              <a:rPr lang="en-US" dirty="0"/>
              <a:t>Astroturf groups keep the funders of their campaign confidential by putting many layers of intermediaries between the corporate and corporate interest funders, and the </a:t>
            </a:r>
            <a:r>
              <a:rPr lang="en-US" dirty="0" err="1"/>
              <a:t>astroturf</a:t>
            </a:r>
            <a:r>
              <a:rPr lang="en-US" dirty="0"/>
              <a:t> activists.</a:t>
            </a:r>
          </a:p>
          <a:p>
            <a:pPr marL="0" indent="0">
              <a:buNone/>
            </a:pPr>
            <a:endParaRPr lang="en-US" dirty="0"/>
          </a:p>
          <a:p>
            <a:pPr marL="0" indent="0">
              <a:buNone/>
            </a:pPr>
            <a:endParaRPr lang="en-US" dirty="0"/>
          </a:p>
          <a:p>
            <a:endParaRPr lang="en-US" dirty="0"/>
          </a:p>
        </p:txBody>
      </p:sp>
      <p:sp>
        <p:nvSpPr>
          <p:cNvPr id="4" name="Rectangle 3">
            <a:extLst>
              <a:ext uri="{FF2B5EF4-FFF2-40B4-BE49-F238E27FC236}">
                <a16:creationId xmlns:a16="http://schemas.microsoft.com/office/drawing/2014/main" id="{F95D5FFB-5FFE-44BA-A1F5-2B9E9E6E9B8B}"/>
              </a:ext>
            </a:extLst>
          </p:cNvPr>
          <p:cNvSpPr/>
          <p:nvPr/>
        </p:nvSpPr>
        <p:spPr>
          <a:xfrm>
            <a:off x="829733" y="3623737"/>
            <a:ext cx="1744134"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Corn Refiners Association</a:t>
            </a:r>
          </a:p>
        </p:txBody>
      </p:sp>
      <p:cxnSp>
        <p:nvCxnSpPr>
          <p:cNvPr id="6" name="Straight Arrow Connector 5">
            <a:extLst>
              <a:ext uri="{FF2B5EF4-FFF2-40B4-BE49-F238E27FC236}">
                <a16:creationId xmlns:a16="http://schemas.microsoft.com/office/drawing/2014/main" id="{45978AAE-F8CA-4FA9-A070-7B3B1B61DA79}"/>
              </a:ext>
            </a:extLst>
          </p:cNvPr>
          <p:cNvCxnSpPr/>
          <p:nvPr/>
        </p:nvCxnSpPr>
        <p:spPr>
          <a:xfrm>
            <a:off x="2810934" y="4182537"/>
            <a:ext cx="19303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680E21F-4CC2-4B4B-A4AA-2310578CDFC1}"/>
              </a:ext>
            </a:extLst>
          </p:cNvPr>
          <p:cNvSpPr/>
          <p:nvPr/>
        </p:nvSpPr>
        <p:spPr>
          <a:xfrm>
            <a:off x="4927600" y="3623737"/>
            <a:ext cx="2167467" cy="1219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Professional Lobbyist and Consulting Firms</a:t>
            </a:r>
          </a:p>
        </p:txBody>
      </p:sp>
      <p:cxnSp>
        <p:nvCxnSpPr>
          <p:cNvPr id="9" name="Straight Arrow Connector 8">
            <a:extLst>
              <a:ext uri="{FF2B5EF4-FFF2-40B4-BE49-F238E27FC236}">
                <a16:creationId xmlns:a16="http://schemas.microsoft.com/office/drawing/2014/main" id="{18980701-F839-4C87-BA57-C9754985CF45}"/>
              </a:ext>
            </a:extLst>
          </p:cNvPr>
          <p:cNvCxnSpPr/>
          <p:nvPr/>
        </p:nvCxnSpPr>
        <p:spPr>
          <a:xfrm>
            <a:off x="7332134" y="4182537"/>
            <a:ext cx="19303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179E922-09AC-494D-B7D0-4922CA743D80}"/>
              </a:ext>
            </a:extLst>
          </p:cNvPr>
          <p:cNvSpPr/>
          <p:nvPr/>
        </p:nvSpPr>
        <p:spPr>
          <a:xfrm>
            <a:off x="9465733" y="3623737"/>
            <a:ext cx="1930399" cy="1219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Center for Consumer Freedom</a:t>
            </a:r>
          </a:p>
          <a:p>
            <a:pPr algn="ctr"/>
            <a:r>
              <a:rPr lang="en-US" dirty="0"/>
              <a:t>(Astroturf front)</a:t>
            </a:r>
          </a:p>
        </p:txBody>
      </p:sp>
      <p:sp>
        <p:nvSpPr>
          <p:cNvPr id="11" name="Content Placeholder 2">
            <a:extLst>
              <a:ext uri="{FF2B5EF4-FFF2-40B4-BE49-F238E27FC236}">
                <a16:creationId xmlns:a16="http://schemas.microsoft.com/office/drawing/2014/main" id="{143A50CE-AF0F-4C18-8836-5C1D22ED1586}"/>
              </a:ext>
            </a:extLst>
          </p:cNvPr>
          <p:cNvSpPr txBox="1">
            <a:spLocks/>
          </p:cNvSpPr>
          <p:nvPr/>
        </p:nvSpPr>
        <p:spPr>
          <a:xfrm>
            <a:off x="1066800" y="5100318"/>
            <a:ext cx="10058400" cy="1371600"/>
          </a:xfrm>
          <a:prstGeom prst="rect">
            <a:avLst/>
          </a:prstGeom>
        </p:spPr>
        <p:txBody>
          <a:bodyPr vert="horz" lIns="91440" tIns="45720" rIns="91440" bIns="45720" rtlCol="0">
            <a:normAutofit/>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buNone/>
            </a:pPr>
            <a:r>
              <a:rPr lang="en-US" dirty="0"/>
              <a:t>President of CRA in 2009 per leaked </a:t>
            </a:r>
            <a:r>
              <a:rPr lang="en-US" dirty="0" err="1"/>
              <a:t>emailes</a:t>
            </a:r>
            <a:r>
              <a:rPr lang="en-US" dirty="0"/>
              <a:t>: “our sponsorship of this campaign is confidential. We are funding Berman &amp; Co. directly, not the Center for Consumer Freedom, which is running the ads. If asked, please feel free to state the following: ‘The Corn Refiners Association is not funding the Center for Consumer Freedom. It is not surprising, however, that the food and beverage industry would want to defend this highly versatile ingredient.’”</a:t>
            </a:r>
          </a:p>
        </p:txBody>
      </p:sp>
      <p:sp>
        <p:nvSpPr>
          <p:cNvPr id="12" name="TextBox 11">
            <a:extLst>
              <a:ext uri="{FF2B5EF4-FFF2-40B4-BE49-F238E27FC236}">
                <a16:creationId xmlns:a16="http://schemas.microsoft.com/office/drawing/2014/main" id="{89B0AE83-CE0F-4E3C-8F82-F13D15F11263}"/>
              </a:ext>
            </a:extLst>
          </p:cNvPr>
          <p:cNvSpPr txBox="1"/>
          <p:nvPr/>
        </p:nvSpPr>
        <p:spPr>
          <a:xfrm>
            <a:off x="406400" y="6471918"/>
            <a:ext cx="11446933" cy="646331"/>
          </a:xfrm>
          <a:prstGeom prst="rect">
            <a:avLst/>
          </a:prstGeom>
          <a:noFill/>
        </p:spPr>
        <p:txBody>
          <a:bodyPr wrap="square" rtlCol="0">
            <a:spAutoFit/>
          </a:bodyPr>
          <a:lstStyle/>
          <a:p>
            <a:r>
              <a:rPr lang="en-US" dirty="0">
                <a:hlinkClick r:id="rId2"/>
              </a:rPr>
              <a:t>https://www.ucsusa.org/resources/corn-refiners-association-used-front-groups-spread-disinformation-about-sugar-and-health</a:t>
            </a:r>
            <a:r>
              <a:rPr lang="en-US" dirty="0"/>
              <a:t> </a:t>
            </a:r>
          </a:p>
        </p:txBody>
      </p:sp>
    </p:spTree>
    <p:extLst>
      <p:ext uri="{BB962C8B-B14F-4D97-AF65-F5344CB8AC3E}">
        <p14:creationId xmlns:p14="http://schemas.microsoft.com/office/powerpoint/2010/main" val="273425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9CF22-F2E3-49E1-82BA-182BFF954106}"/>
              </a:ext>
            </a:extLst>
          </p:cNvPr>
          <p:cNvSpPr>
            <a:spLocks noGrp="1"/>
          </p:cNvSpPr>
          <p:nvPr>
            <p:ph type="title"/>
          </p:nvPr>
        </p:nvSpPr>
        <p:spPr/>
        <p:txBody>
          <a:bodyPr/>
          <a:lstStyle/>
          <a:p>
            <a:r>
              <a:rPr lang="en-US" dirty="0"/>
              <a:t>Astroturfing in Oil and Energy</a:t>
            </a:r>
          </a:p>
        </p:txBody>
      </p:sp>
      <p:sp>
        <p:nvSpPr>
          <p:cNvPr id="3" name="Rectangle 2">
            <a:extLst>
              <a:ext uri="{FF2B5EF4-FFF2-40B4-BE49-F238E27FC236}">
                <a16:creationId xmlns:a16="http://schemas.microsoft.com/office/drawing/2014/main" id="{B24BA56C-549D-4259-9B7E-6FDB52C9E317}"/>
              </a:ext>
            </a:extLst>
          </p:cNvPr>
          <p:cNvSpPr/>
          <p:nvPr/>
        </p:nvSpPr>
        <p:spPr>
          <a:xfrm>
            <a:off x="440267" y="3429000"/>
            <a:ext cx="16256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Western States Petroleum Association</a:t>
            </a:r>
          </a:p>
        </p:txBody>
      </p:sp>
      <p:cxnSp>
        <p:nvCxnSpPr>
          <p:cNvPr id="5" name="Straight Connector 4">
            <a:extLst>
              <a:ext uri="{FF2B5EF4-FFF2-40B4-BE49-F238E27FC236}">
                <a16:creationId xmlns:a16="http://schemas.microsoft.com/office/drawing/2014/main" id="{324D0545-1B25-4CE8-B973-1EF7B9159AC9}"/>
              </a:ext>
            </a:extLst>
          </p:cNvPr>
          <p:cNvCxnSpPr/>
          <p:nvPr/>
        </p:nvCxnSpPr>
        <p:spPr>
          <a:xfrm>
            <a:off x="2523067" y="2014194"/>
            <a:ext cx="0" cy="4352739"/>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04656B58-3B42-4526-9DE5-EF20838AB34A}"/>
              </a:ext>
            </a:extLst>
          </p:cNvPr>
          <p:cNvSpPr/>
          <p:nvPr/>
        </p:nvSpPr>
        <p:spPr>
          <a:xfrm>
            <a:off x="3826934" y="2014194"/>
            <a:ext cx="1837262" cy="92333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Fueling California</a:t>
            </a:r>
          </a:p>
        </p:txBody>
      </p:sp>
      <p:sp>
        <p:nvSpPr>
          <p:cNvPr id="7" name="Oval 6">
            <a:extLst>
              <a:ext uri="{FF2B5EF4-FFF2-40B4-BE49-F238E27FC236}">
                <a16:creationId xmlns:a16="http://schemas.microsoft.com/office/drawing/2014/main" id="{754C9A7A-D216-4D50-977A-6BD20C1AAFD7}"/>
              </a:ext>
            </a:extLst>
          </p:cNvPr>
          <p:cNvSpPr/>
          <p:nvPr/>
        </p:nvSpPr>
        <p:spPr>
          <a:xfrm>
            <a:off x="5748864" y="2014194"/>
            <a:ext cx="1837262" cy="92333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California Fuel Facts</a:t>
            </a:r>
          </a:p>
        </p:txBody>
      </p:sp>
      <p:sp>
        <p:nvSpPr>
          <p:cNvPr id="8" name="Oval 7">
            <a:extLst>
              <a:ext uri="{FF2B5EF4-FFF2-40B4-BE49-F238E27FC236}">
                <a16:creationId xmlns:a16="http://schemas.microsoft.com/office/drawing/2014/main" id="{D3D75C55-8282-4CF1-B7F6-48FA6F8D7D56}"/>
              </a:ext>
            </a:extLst>
          </p:cNvPr>
          <p:cNvSpPr/>
          <p:nvPr/>
        </p:nvSpPr>
        <p:spPr>
          <a:xfrm>
            <a:off x="7831667" y="2014194"/>
            <a:ext cx="1676390" cy="92333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Save Our Jobs</a:t>
            </a:r>
          </a:p>
        </p:txBody>
      </p:sp>
      <p:sp>
        <p:nvSpPr>
          <p:cNvPr id="9" name="Oval 8">
            <a:extLst>
              <a:ext uri="{FF2B5EF4-FFF2-40B4-BE49-F238E27FC236}">
                <a16:creationId xmlns:a16="http://schemas.microsoft.com/office/drawing/2014/main" id="{603E2D7A-ACDF-4883-9D52-48B147E9BF2B}"/>
              </a:ext>
            </a:extLst>
          </p:cNvPr>
          <p:cNvSpPr/>
          <p:nvPr/>
        </p:nvSpPr>
        <p:spPr>
          <a:xfrm>
            <a:off x="9567334" y="2014194"/>
            <a:ext cx="2192864" cy="1371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California Trucking Association</a:t>
            </a:r>
          </a:p>
        </p:txBody>
      </p:sp>
      <p:sp>
        <p:nvSpPr>
          <p:cNvPr id="10" name="TextBox 9">
            <a:extLst>
              <a:ext uri="{FF2B5EF4-FFF2-40B4-BE49-F238E27FC236}">
                <a16:creationId xmlns:a16="http://schemas.microsoft.com/office/drawing/2014/main" id="{0127924B-94EC-4334-AE81-85226079E205}"/>
              </a:ext>
            </a:extLst>
          </p:cNvPr>
          <p:cNvSpPr txBox="1"/>
          <p:nvPr/>
        </p:nvSpPr>
        <p:spPr>
          <a:xfrm>
            <a:off x="2650068" y="4190563"/>
            <a:ext cx="1710266" cy="1477328"/>
          </a:xfrm>
          <a:prstGeom prst="rect">
            <a:avLst/>
          </a:prstGeom>
          <a:noFill/>
        </p:spPr>
        <p:txBody>
          <a:bodyPr wrap="square" rtlCol="0">
            <a:spAutoFit/>
          </a:bodyPr>
          <a:lstStyle/>
          <a:p>
            <a:r>
              <a:rPr lang="en-US" dirty="0"/>
              <a:t>Groups posing as non-oil business interests</a:t>
            </a:r>
          </a:p>
        </p:txBody>
      </p:sp>
      <p:sp>
        <p:nvSpPr>
          <p:cNvPr id="11" name="Oval 10">
            <a:extLst>
              <a:ext uri="{FF2B5EF4-FFF2-40B4-BE49-F238E27FC236}">
                <a16:creationId xmlns:a16="http://schemas.microsoft.com/office/drawing/2014/main" id="{3F17D46E-F03D-46AB-B1CB-E7C4252D8B76}"/>
              </a:ext>
            </a:extLst>
          </p:cNvPr>
          <p:cNvSpPr/>
          <p:nvPr/>
        </p:nvSpPr>
        <p:spPr>
          <a:xfrm>
            <a:off x="3826934" y="2997147"/>
            <a:ext cx="1837262" cy="92333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California Drivers Alliance</a:t>
            </a:r>
          </a:p>
        </p:txBody>
      </p:sp>
      <p:sp>
        <p:nvSpPr>
          <p:cNvPr id="12" name="Arrow: Right 11">
            <a:extLst>
              <a:ext uri="{FF2B5EF4-FFF2-40B4-BE49-F238E27FC236}">
                <a16:creationId xmlns:a16="http://schemas.microsoft.com/office/drawing/2014/main" id="{A7F148CF-D7A0-48AA-B180-DB8542692232}"/>
              </a:ext>
            </a:extLst>
          </p:cNvPr>
          <p:cNvSpPr/>
          <p:nvPr/>
        </p:nvSpPr>
        <p:spPr>
          <a:xfrm>
            <a:off x="1363136" y="2319867"/>
            <a:ext cx="1159931" cy="67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DE5FB32A-B581-4254-8CB9-045DCB30E414}"/>
              </a:ext>
            </a:extLst>
          </p:cNvPr>
          <p:cNvSpPr/>
          <p:nvPr/>
        </p:nvSpPr>
        <p:spPr>
          <a:xfrm>
            <a:off x="1363136" y="5080053"/>
            <a:ext cx="1159931" cy="677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63B8DC1B-AFCA-4B05-A049-5572FE58A2EF}"/>
              </a:ext>
            </a:extLst>
          </p:cNvPr>
          <p:cNvCxnSpPr/>
          <p:nvPr/>
        </p:nvCxnSpPr>
        <p:spPr>
          <a:xfrm>
            <a:off x="2523067" y="41148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6F76712-20D3-4ED8-8B13-BFB28F77FB25}"/>
              </a:ext>
            </a:extLst>
          </p:cNvPr>
          <p:cNvSpPr txBox="1"/>
          <p:nvPr/>
        </p:nvSpPr>
        <p:spPr>
          <a:xfrm>
            <a:off x="2650068" y="2031895"/>
            <a:ext cx="1710266" cy="1200329"/>
          </a:xfrm>
          <a:prstGeom prst="rect">
            <a:avLst/>
          </a:prstGeom>
          <a:noFill/>
        </p:spPr>
        <p:txBody>
          <a:bodyPr wrap="square" rtlCol="0">
            <a:spAutoFit/>
          </a:bodyPr>
          <a:lstStyle/>
          <a:p>
            <a:r>
              <a:rPr lang="en-US" dirty="0"/>
              <a:t>Groups posing as consumer activists</a:t>
            </a:r>
          </a:p>
        </p:txBody>
      </p:sp>
      <p:sp>
        <p:nvSpPr>
          <p:cNvPr id="17" name="Oval 16">
            <a:extLst>
              <a:ext uri="{FF2B5EF4-FFF2-40B4-BE49-F238E27FC236}">
                <a16:creationId xmlns:a16="http://schemas.microsoft.com/office/drawing/2014/main" id="{4AC06A4C-2DFB-406E-972B-3161940FE3A6}"/>
              </a:ext>
            </a:extLst>
          </p:cNvPr>
          <p:cNvSpPr/>
          <p:nvPr/>
        </p:nvSpPr>
        <p:spPr>
          <a:xfrm>
            <a:off x="5909736" y="3013261"/>
            <a:ext cx="1676390" cy="92333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Tank the Tax</a:t>
            </a:r>
          </a:p>
        </p:txBody>
      </p:sp>
      <p:sp>
        <p:nvSpPr>
          <p:cNvPr id="18" name="Oval 17">
            <a:extLst>
              <a:ext uri="{FF2B5EF4-FFF2-40B4-BE49-F238E27FC236}">
                <a16:creationId xmlns:a16="http://schemas.microsoft.com/office/drawing/2014/main" id="{3F6EB0F2-1B55-4D78-BE0D-9DC934635D98}"/>
              </a:ext>
            </a:extLst>
          </p:cNvPr>
          <p:cNvSpPr/>
          <p:nvPr/>
        </p:nvSpPr>
        <p:spPr>
          <a:xfrm>
            <a:off x="7586127" y="3013260"/>
            <a:ext cx="2252140" cy="104191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Californians Against Higher Taxes</a:t>
            </a:r>
          </a:p>
        </p:txBody>
      </p:sp>
      <p:sp>
        <p:nvSpPr>
          <p:cNvPr id="19" name="Oval 18">
            <a:extLst>
              <a:ext uri="{FF2B5EF4-FFF2-40B4-BE49-F238E27FC236}">
                <a16:creationId xmlns:a16="http://schemas.microsoft.com/office/drawing/2014/main" id="{7E1241F4-9663-43D1-ACF4-453FABB37287}"/>
              </a:ext>
            </a:extLst>
          </p:cNvPr>
          <p:cNvSpPr/>
          <p:nvPr/>
        </p:nvSpPr>
        <p:spPr>
          <a:xfrm>
            <a:off x="3826934" y="4275203"/>
            <a:ext cx="2269066" cy="117733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Concerned Mineral Owners of California</a:t>
            </a:r>
          </a:p>
        </p:txBody>
      </p:sp>
      <p:sp>
        <p:nvSpPr>
          <p:cNvPr id="20" name="Oval 19">
            <a:extLst>
              <a:ext uri="{FF2B5EF4-FFF2-40B4-BE49-F238E27FC236}">
                <a16:creationId xmlns:a16="http://schemas.microsoft.com/office/drawing/2014/main" id="{0EDAE919-388F-4512-8733-C390F7844469}"/>
              </a:ext>
            </a:extLst>
          </p:cNvPr>
          <p:cNvSpPr/>
          <p:nvPr/>
        </p:nvSpPr>
        <p:spPr>
          <a:xfrm>
            <a:off x="6163736" y="4255142"/>
            <a:ext cx="2675464" cy="117733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Californians for Energy Independence</a:t>
            </a:r>
          </a:p>
        </p:txBody>
      </p:sp>
      <p:sp>
        <p:nvSpPr>
          <p:cNvPr id="21" name="TextBox 20">
            <a:extLst>
              <a:ext uri="{FF2B5EF4-FFF2-40B4-BE49-F238E27FC236}">
                <a16:creationId xmlns:a16="http://schemas.microsoft.com/office/drawing/2014/main" id="{62CC65AE-D364-4DD9-9673-FD79D5F53511}"/>
              </a:ext>
            </a:extLst>
          </p:cNvPr>
          <p:cNvSpPr txBox="1"/>
          <p:nvPr/>
        </p:nvSpPr>
        <p:spPr>
          <a:xfrm>
            <a:off x="440267" y="5994400"/>
            <a:ext cx="10684933" cy="923330"/>
          </a:xfrm>
          <a:prstGeom prst="rect">
            <a:avLst/>
          </a:prstGeom>
          <a:noFill/>
        </p:spPr>
        <p:txBody>
          <a:bodyPr wrap="square" rtlCol="0">
            <a:spAutoFit/>
          </a:bodyPr>
          <a:lstStyle/>
          <a:p>
            <a:r>
              <a:rPr lang="en-US" dirty="0">
                <a:hlinkClick r:id="rId2"/>
              </a:rPr>
              <a:t>https://www.ucsusa.org/resources/how-fossil-fuel-lobbyists-used-astroturf-front-groups-confuse-public, https://www.indybay.org/uploads/2014/12/12/washington_research_council_-_cathy_reheis-boyd.pdf</a:t>
            </a:r>
            <a:r>
              <a:rPr lang="en-US" dirty="0"/>
              <a:t> </a:t>
            </a:r>
          </a:p>
        </p:txBody>
      </p:sp>
    </p:spTree>
    <p:extLst>
      <p:ext uri="{BB962C8B-B14F-4D97-AF65-F5344CB8AC3E}">
        <p14:creationId xmlns:p14="http://schemas.microsoft.com/office/powerpoint/2010/main" val="3127407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7078-4367-4956-8A18-7372CE683018}"/>
              </a:ext>
            </a:extLst>
          </p:cNvPr>
          <p:cNvSpPr>
            <a:spLocks noGrp="1"/>
          </p:cNvSpPr>
          <p:nvPr>
            <p:ph type="title"/>
          </p:nvPr>
        </p:nvSpPr>
        <p:spPr/>
        <p:txBody>
          <a:bodyPr/>
          <a:lstStyle/>
          <a:p>
            <a:r>
              <a:rPr lang="en-US" dirty="0"/>
              <a:t>‘Grassroots movements’</a:t>
            </a:r>
          </a:p>
        </p:txBody>
      </p:sp>
      <p:sp>
        <p:nvSpPr>
          <p:cNvPr id="3" name="Text Placeholder 2">
            <a:extLst>
              <a:ext uri="{FF2B5EF4-FFF2-40B4-BE49-F238E27FC236}">
                <a16:creationId xmlns:a16="http://schemas.microsoft.com/office/drawing/2014/main" id="{1C9DAFA7-5577-4846-B0A1-EB828819FD89}"/>
              </a:ext>
            </a:extLst>
          </p:cNvPr>
          <p:cNvSpPr>
            <a:spLocks noGrp="1"/>
          </p:cNvSpPr>
          <p:nvPr>
            <p:ph type="body" idx="1"/>
          </p:nvPr>
        </p:nvSpPr>
        <p:spPr/>
        <p:txBody>
          <a:bodyPr/>
          <a:lstStyle/>
          <a:p>
            <a:r>
              <a:rPr lang="en-US" dirty="0"/>
              <a:t>Definitely real person</a:t>
            </a:r>
          </a:p>
        </p:txBody>
      </p:sp>
      <p:pic>
        <p:nvPicPr>
          <p:cNvPr id="10" name="Content Placeholder 9">
            <a:extLst>
              <a:ext uri="{FF2B5EF4-FFF2-40B4-BE49-F238E27FC236}">
                <a16:creationId xmlns:a16="http://schemas.microsoft.com/office/drawing/2014/main" id="{43C394AE-0C8B-4CD3-AD0F-7470A75A12C6}"/>
              </a:ext>
            </a:extLst>
          </p:cNvPr>
          <p:cNvPicPr>
            <a:picLocks noGrp="1" noChangeAspect="1"/>
          </p:cNvPicPr>
          <p:nvPr>
            <p:ph sz="half" idx="2"/>
          </p:nvPr>
        </p:nvPicPr>
        <p:blipFill>
          <a:blip r:embed="rId2"/>
          <a:stretch>
            <a:fillRect/>
          </a:stretch>
        </p:blipFill>
        <p:spPr>
          <a:xfrm>
            <a:off x="1069530" y="2844932"/>
            <a:ext cx="4664075" cy="3058848"/>
          </a:xfrm>
        </p:spPr>
      </p:pic>
      <p:sp>
        <p:nvSpPr>
          <p:cNvPr id="5" name="Text Placeholder 4">
            <a:extLst>
              <a:ext uri="{FF2B5EF4-FFF2-40B4-BE49-F238E27FC236}">
                <a16:creationId xmlns:a16="http://schemas.microsoft.com/office/drawing/2014/main" id="{B575B487-0A9A-49FD-9D9C-C2869122ED58}"/>
              </a:ext>
            </a:extLst>
          </p:cNvPr>
          <p:cNvSpPr>
            <a:spLocks noGrp="1"/>
          </p:cNvSpPr>
          <p:nvPr>
            <p:ph type="body" sz="quarter" idx="3"/>
          </p:nvPr>
        </p:nvSpPr>
        <p:spPr/>
        <p:txBody>
          <a:bodyPr/>
          <a:lstStyle/>
          <a:p>
            <a:r>
              <a:rPr lang="en-US" dirty="0"/>
              <a:t>Definitely real Oregonian consumers</a:t>
            </a:r>
          </a:p>
        </p:txBody>
      </p:sp>
      <p:pic>
        <p:nvPicPr>
          <p:cNvPr id="8" name="Content Placeholder 7">
            <a:extLst>
              <a:ext uri="{FF2B5EF4-FFF2-40B4-BE49-F238E27FC236}">
                <a16:creationId xmlns:a16="http://schemas.microsoft.com/office/drawing/2014/main" id="{99CE09D8-C236-47C7-818B-9F6D8D31C000}"/>
              </a:ext>
            </a:extLst>
          </p:cNvPr>
          <p:cNvPicPr>
            <a:picLocks noGrp="1" noChangeAspect="1"/>
          </p:cNvPicPr>
          <p:nvPr>
            <p:ph sz="quarter" idx="4"/>
          </p:nvPr>
        </p:nvPicPr>
        <p:blipFill>
          <a:blip r:embed="rId3"/>
          <a:stretch>
            <a:fillRect/>
          </a:stretch>
        </p:blipFill>
        <p:spPr>
          <a:xfrm>
            <a:off x="6458396" y="2844932"/>
            <a:ext cx="4808294" cy="3058848"/>
          </a:xfrm>
        </p:spPr>
      </p:pic>
    </p:spTree>
    <p:extLst>
      <p:ext uri="{BB962C8B-B14F-4D97-AF65-F5344CB8AC3E}">
        <p14:creationId xmlns:p14="http://schemas.microsoft.com/office/powerpoint/2010/main" val="3620782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28410-E9CD-4E28-82F7-9BAD98D933BB}"/>
              </a:ext>
            </a:extLst>
          </p:cNvPr>
          <p:cNvSpPr>
            <a:spLocks noGrp="1"/>
          </p:cNvSpPr>
          <p:nvPr>
            <p:ph type="title"/>
          </p:nvPr>
        </p:nvSpPr>
        <p:spPr/>
        <p:txBody>
          <a:bodyPr/>
          <a:lstStyle/>
          <a:p>
            <a:r>
              <a:rPr lang="en-US" dirty="0"/>
              <a:t>Real drivers definitely paid for these ads:</a:t>
            </a:r>
          </a:p>
        </p:txBody>
      </p:sp>
      <p:pic>
        <p:nvPicPr>
          <p:cNvPr id="5" name="Content Placeholder 4">
            <a:extLst>
              <a:ext uri="{FF2B5EF4-FFF2-40B4-BE49-F238E27FC236}">
                <a16:creationId xmlns:a16="http://schemas.microsoft.com/office/drawing/2014/main" id="{2D3DE88E-4DD0-4836-B804-2D1DDE127DDF}"/>
              </a:ext>
            </a:extLst>
          </p:cNvPr>
          <p:cNvPicPr>
            <a:picLocks noGrp="1" noChangeAspect="1"/>
          </p:cNvPicPr>
          <p:nvPr>
            <p:ph idx="1"/>
          </p:nvPr>
        </p:nvPicPr>
        <p:blipFill>
          <a:blip r:embed="rId2"/>
          <a:stretch>
            <a:fillRect/>
          </a:stretch>
        </p:blipFill>
        <p:spPr>
          <a:xfrm>
            <a:off x="1066800" y="2014194"/>
            <a:ext cx="7460333" cy="4201212"/>
          </a:xfrm>
        </p:spPr>
      </p:pic>
      <p:pic>
        <p:nvPicPr>
          <p:cNvPr id="7" name="Picture 6">
            <a:extLst>
              <a:ext uri="{FF2B5EF4-FFF2-40B4-BE49-F238E27FC236}">
                <a16:creationId xmlns:a16="http://schemas.microsoft.com/office/drawing/2014/main" id="{DCD39FD4-317D-406A-9B79-0BC5500F9011}"/>
              </a:ext>
            </a:extLst>
          </p:cNvPr>
          <p:cNvPicPr>
            <a:picLocks noChangeAspect="1"/>
          </p:cNvPicPr>
          <p:nvPr/>
        </p:nvPicPr>
        <p:blipFill>
          <a:blip r:embed="rId3"/>
          <a:stretch>
            <a:fillRect/>
          </a:stretch>
        </p:blipFill>
        <p:spPr>
          <a:xfrm>
            <a:off x="8792560" y="2014194"/>
            <a:ext cx="2067213" cy="4563112"/>
          </a:xfrm>
          <a:prstGeom prst="rect">
            <a:avLst/>
          </a:prstGeom>
        </p:spPr>
      </p:pic>
    </p:spTree>
    <p:extLst>
      <p:ext uri="{BB962C8B-B14F-4D97-AF65-F5344CB8AC3E}">
        <p14:creationId xmlns:p14="http://schemas.microsoft.com/office/powerpoint/2010/main" val="2141328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F8C7-1135-4DFA-8CC3-F39090446B5C}"/>
              </a:ext>
            </a:extLst>
          </p:cNvPr>
          <p:cNvSpPr>
            <a:spLocks noGrp="1"/>
          </p:cNvSpPr>
          <p:nvPr>
            <p:ph type="ctrTitle"/>
          </p:nvPr>
        </p:nvSpPr>
        <p:spPr/>
        <p:txBody>
          <a:bodyPr>
            <a:normAutofit fontScale="90000"/>
          </a:bodyPr>
          <a:lstStyle/>
          <a:p>
            <a:r>
              <a:rPr lang="en-US" dirty="0"/>
              <a:t>State of the law effecting corporate</a:t>
            </a:r>
            <a:br>
              <a:rPr lang="en-US" dirty="0"/>
            </a:br>
            <a:r>
              <a:rPr lang="en-US" dirty="0"/>
              <a:t>communication</a:t>
            </a:r>
          </a:p>
        </p:txBody>
      </p:sp>
      <p:sp>
        <p:nvSpPr>
          <p:cNvPr id="3" name="Subtitle 2">
            <a:extLst>
              <a:ext uri="{FF2B5EF4-FFF2-40B4-BE49-F238E27FC236}">
                <a16:creationId xmlns:a16="http://schemas.microsoft.com/office/drawing/2014/main" id="{F598CA89-380B-49E2-AA03-127B071D7E2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34321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E40B-52DA-4BC3-B72C-A55329680104}"/>
              </a:ext>
            </a:extLst>
          </p:cNvPr>
          <p:cNvSpPr>
            <a:spLocks noGrp="1"/>
          </p:cNvSpPr>
          <p:nvPr>
            <p:ph type="title"/>
          </p:nvPr>
        </p:nvSpPr>
        <p:spPr/>
        <p:txBody>
          <a:bodyPr/>
          <a:lstStyle/>
          <a:p>
            <a:r>
              <a:rPr lang="en-US" dirty="0"/>
              <a:t>Disclosure Requirements</a:t>
            </a:r>
          </a:p>
        </p:txBody>
      </p:sp>
      <p:sp>
        <p:nvSpPr>
          <p:cNvPr id="3" name="Text Placeholder 2">
            <a:extLst>
              <a:ext uri="{FF2B5EF4-FFF2-40B4-BE49-F238E27FC236}">
                <a16:creationId xmlns:a16="http://schemas.microsoft.com/office/drawing/2014/main" id="{C6F6D069-3E35-45C8-9A77-8BD09E7D1A08}"/>
              </a:ext>
            </a:extLst>
          </p:cNvPr>
          <p:cNvSpPr>
            <a:spLocks noGrp="1"/>
          </p:cNvSpPr>
          <p:nvPr>
            <p:ph type="body" idx="1"/>
          </p:nvPr>
        </p:nvSpPr>
        <p:spPr/>
        <p:txBody>
          <a:bodyPr/>
          <a:lstStyle/>
          <a:p>
            <a:r>
              <a:rPr lang="en-US" dirty="0"/>
              <a:t>The Lobbying Act</a:t>
            </a:r>
          </a:p>
        </p:txBody>
      </p:sp>
      <p:sp>
        <p:nvSpPr>
          <p:cNvPr id="4" name="Content Placeholder 3">
            <a:extLst>
              <a:ext uri="{FF2B5EF4-FFF2-40B4-BE49-F238E27FC236}">
                <a16:creationId xmlns:a16="http://schemas.microsoft.com/office/drawing/2014/main" id="{1C23E917-ABC6-44C3-A837-FFE9A934CAF2}"/>
              </a:ext>
            </a:extLst>
          </p:cNvPr>
          <p:cNvSpPr>
            <a:spLocks noGrp="1"/>
          </p:cNvSpPr>
          <p:nvPr>
            <p:ph sz="half" idx="2"/>
          </p:nvPr>
        </p:nvSpPr>
        <p:spPr/>
        <p:txBody>
          <a:bodyPr>
            <a:normAutofit fontScale="70000" lnSpcReduction="20000"/>
          </a:bodyPr>
          <a:lstStyle/>
          <a:p>
            <a:r>
              <a:rPr lang="en-US" dirty="0"/>
              <a:t>The purpose is to enable the Canadian public to know who communicates with public office holders and what interests they represent</a:t>
            </a:r>
          </a:p>
          <a:p>
            <a:r>
              <a:rPr lang="en-US" dirty="0"/>
              <a:t>Communicating:</a:t>
            </a:r>
          </a:p>
          <a:p>
            <a:pPr lvl="1"/>
            <a:r>
              <a:rPr lang="en-US" dirty="0"/>
              <a:t>Making, developing or amending of federal legislative proposals, bills or resolutions, regulations, policies or programs</a:t>
            </a:r>
          </a:p>
          <a:p>
            <a:pPr lvl="1"/>
            <a:r>
              <a:rPr lang="en-US" dirty="0"/>
              <a:t>Awarding of federal grants or other financial benefits</a:t>
            </a:r>
          </a:p>
          <a:p>
            <a:pPr lvl="1"/>
            <a:r>
              <a:rPr lang="en-US" dirty="0"/>
              <a:t>Awarding of a federal government contract</a:t>
            </a:r>
          </a:p>
          <a:p>
            <a:r>
              <a:rPr lang="en-US" dirty="0"/>
              <a:t>Lobbying registrations and communication record reports not updated since 2016 in a collated manner.</a:t>
            </a:r>
          </a:p>
          <a:p>
            <a:r>
              <a:rPr lang="en-US" dirty="0"/>
              <a:t>Database: </a:t>
            </a:r>
            <a:r>
              <a:rPr lang="en-US" dirty="0">
                <a:hlinkClick r:id="rId2"/>
              </a:rPr>
              <a:t>https://lobbycanada.gc.ca/app/secure/ocl/lrs/do/rcntCmLgs</a:t>
            </a:r>
            <a:r>
              <a:rPr lang="en-US" dirty="0"/>
              <a:t> </a:t>
            </a:r>
          </a:p>
        </p:txBody>
      </p:sp>
      <p:sp>
        <p:nvSpPr>
          <p:cNvPr id="5" name="Text Placeholder 4">
            <a:extLst>
              <a:ext uri="{FF2B5EF4-FFF2-40B4-BE49-F238E27FC236}">
                <a16:creationId xmlns:a16="http://schemas.microsoft.com/office/drawing/2014/main" id="{CC0F2896-B71E-41DE-937A-79AA32A4C57B}"/>
              </a:ext>
            </a:extLst>
          </p:cNvPr>
          <p:cNvSpPr>
            <a:spLocks noGrp="1"/>
          </p:cNvSpPr>
          <p:nvPr>
            <p:ph type="body" sz="quarter" idx="3"/>
          </p:nvPr>
        </p:nvSpPr>
        <p:spPr/>
        <p:txBody>
          <a:bodyPr/>
          <a:lstStyle/>
          <a:p>
            <a:r>
              <a:rPr lang="en-US" dirty="0"/>
              <a:t>Securities Law</a:t>
            </a:r>
          </a:p>
        </p:txBody>
      </p:sp>
      <p:sp>
        <p:nvSpPr>
          <p:cNvPr id="6" name="Content Placeholder 5">
            <a:extLst>
              <a:ext uri="{FF2B5EF4-FFF2-40B4-BE49-F238E27FC236}">
                <a16:creationId xmlns:a16="http://schemas.microsoft.com/office/drawing/2014/main" id="{673EB7E7-49DC-4B58-8671-DB93E863C026}"/>
              </a:ext>
            </a:extLst>
          </p:cNvPr>
          <p:cNvSpPr>
            <a:spLocks noGrp="1"/>
          </p:cNvSpPr>
          <p:nvPr>
            <p:ph sz="quarter" idx="4"/>
          </p:nvPr>
        </p:nvSpPr>
        <p:spPr/>
        <p:txBody>
          <a:bodyPr>
            <a:normAutofit fontScale="70000" lnSpcReduction="20000"/>
          </a:bodyPr>
          <a:lstStyle/>
          <a:p>
            <a:r>
              <a:rPr lang="en-US" dirty="0"/>
              <a:t>Only effects public corporations and private corporations in the course of going public</a:t>
            </a:r>
          </a:p>
          <a:p>
            <a:r>
              <a:rPr lang="en-US" dirty="0"/>
              <a:t>Must disclose all material facts before going public.</a:t>
            </a:r>
          </a:p>
          <a:p>
            <a:r>
              <a:rPr lang="en-US" dirty="0"/>
              <a:t>Must disclose all material changes on an ongoing basis once public</a:t>
            </a:r>
          </a:p>
          <a:p>
            <a:r>
              <a:rPr lang="en-US" dirty="0"/>
              <a:t>Such mandatory continuous disclosure is not vetted for the accuracy of their statements.</a:t>
            </a:r>
          </a:p>
          <a:p>
            <a:pPr marL="0" indent="0">
              <a:buNone/>
            </a:pPr>
            <a:endParaRPr lang="en-US" dirty="0"/>
          </a:p>
        </p:txBody>
      </p:sp>
    </p:spTree>
    <p:extLst>
      <p:ext uri="{BB962C8B-B14F-4D97-AF65-F5344CB8AC3E}">
        <p14:creationId xmlns:p14="http://schemas.microsoft.com/office/powerpoint/2010/main" val="3474929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11A17-254A-4518-8D01-6ED737DE56C1}"/>
              </a:ext>
            </a:extLst>
          </p:cNvPr>
          <p:cNvSpPr>
            <a:spLocks noGrp="1"/>
          </p:cNvSpPr>
          <p:nvPr>
            <p:ph type="title"/>
          </p:nvPr>
        </p:nvSpPr>
        <p:spPr/>
        <p:txBody>
          <a:bodyPr/>
          <a:lstStyle/>
          <a:p>
            <a:r>
              <a:rPr lang="en-US" dirty="0"/>
              <a:t>Court litigation:</a:t>
            </a:r>
          </a:p>
        </p:txBody>
      </p:sp>
      <p:sp>
        <p:nvSpPr>
          <p:cNvPr id="3" name="Content Placeholder 2">
            <a:extLst>
              <a:ext uri="{FF2B5EF4-FFF2-40B4-BE49-F238E27FC236}">
                <a16:creationId xmlns:a16="http://schemas.microsoft.com/office/drawing/2014/main" id="{3DB201E9-DD08-4F7D-8DAB-629C78D3C6E2}"/>
              </a:ext>
            </a:extLst>
          </p:cNvPr>
          <p:cNvSpPr>
            <a:spLocks noGrp="1"/>
          </p:cNvSpPr>
          <p:nvPr>
            <p:ph idx="1"/>
          </p:nvPr>
        </p:nvSpPr>
        <p:spPr/>
        <p:txBody>
          <a:bodyPr/>
          <a:lstStyle/>
          <a:p>
            <a:r>
              <a:rPr lang="en-US" dirty="0"/>
              <a:t>Class actions might be available on:</a:t>
            </a:r>
          </a:p>
          <a:p>
            <a:pPr lvl="1"/>
            <a:r>
              <a:rPr lang="en-US" dirty="0"/>
              <a:t>Commercial negligence</a:t>
            </a:r>
          </a:p>
          <a:p>
            <a:pPr lvl="1"/>
            <a:r>
              <a:rPr lang="en-US" dirty="0"/>
              <a:t>Misrepresentation</a:t>
            </a:r>
          </a:p>
          <a:p>
            <a:pPr lvl="1"/>
            <a:r>
              <a:rPr lang="en-US" dirty="0"/>
              <a:t>Fraud</a:t>
            </a:r>
          </a:p>
          <a:p>
            <a:pPr lvl="2"/>
            <a:r>
              <a:rPr lang="en-US" dirty="0"/>
              <a:t>Example: Tobacco Litigations (USA v Philip Morris USA, INC)</a:t>
            </a:r>
          </a:p>
          <a:p>
            <a:pPr lvl="2"/>
            <a:r>
              <a:rPr lang="en-US" dirty="0"/>
              <a:t>State of Rhode Island v Shell Oil Co et al (on going)</a:t>
            </a:r>
          </a:p>
          <a:p>
            <a:pPr lvl="2"/>
            <a:r>
              <a:rPr lang="en-US" dirty="0"/>
              <a:t>City &amp; County of Honolulu v Sunoco LP et al</a:t>
            </a:r>
          </a:p>
          <a:p>
            <a:pPr lvl="2"/>
            <a:endParaRPr lang="en-US" dirty="0"/>
          </a:p>
          <a:p>
            <a:r>
              <a:rPr lang="en-US" dirty="0"/>
              <a:t>Individual actions may be based in torts law such as commercial negligence, or statutory actions provided under consumer protection laws</a:t>
            </a:r>
          </a:p>
          <a:p>
            <a:pPr lvl="1"/>
            <a:r>
              <a:rPr lang="en-US" dirty="0"/>
              <a:t>Johnson v. Monsanto Co.</a:t>
            </a:r>
          </a:p>
          <a:p>
            <a:pPr lvl="2"/>
            <a:endParaRPr lang="en-US" dirty="0"/>
          </a:p>
        </p:txBody>
      </p:sp>
    </p:spTree>
    <p:extLst>
      <p:ext uri="{BB962C8B-B14F-4D97-AF65-F5344CB8AC3E}">
        <p14:creationId xmlns:p14="http://schemas.microsoft.com/office/powerpoint/2010/main" val="3108401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3DE3-2105-4CBD-B62F-DA911DA86D1F}"/>
              </a:ext>
            </a:extLst>
          </p:cNvPr>
          <p:cNvSpPr>
            <a:spLocks noGrp="1"/>
          </p:cNvSpPr>
          <p:nvPr>
            <p:ph type="ctrTitle"/>
          </p:nvPr>
        </p:nvSpPr>
        <p:spPr/>
        <p:txBody>
          <a:bodyPr>
            <a:normAutofit fontScale="90000"/>
          </a:bodyPr>
          <a:lstStyle/>
          <a:p>
            <a:r>
              <a:rPr lang="en-US" dirty="0"/>
              <a:t>What are the problems with litigation model</a:t>
            </a:r>
          </a:p>
        </p:txBody>
      </p:sp>
      <p:sp>
        <p:nvSpPr>
          <p:cNvPr id="3" name="Subtitle 2">
            <a:extLst>
              <a:ext uri="{FF2B5EF4-FFF2-40B4-BE49-F238E27FC236}">
                <a16:creationId xmlns:a16="http://schemas.microsoft.com/office/drawing/2014/main" id="{0A4E8208-947B-4AC5-B385-5A91A045757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3453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ECF99-0F95-43AE-AE7F-0B770D7FA967}"/>
              </a:ext>
            </a:extLst>
          </p:cNvPr>
          <p:cNvSpPr>
            <a:spLocks noGrp="1"/>
          </p:cNvSpPr>
          <p:nvPr>
            <p:ph type="title"/>
          </p:nvPr>
        </p:nvSpPr>
        <p:spPr/>
        <p:txBody>
          <a:bodyPr/>
          <a:lstStyle/>
          <a:p>
            <a:r>
              <a:rPr lang="en-US" dirty="0"/>
              <a:t>What is Trust?</a:t>
            </a:r>
          </a:p>
        </p:txBody>
      </p:sp>
      <p:pic>
        <p:nvPicPr>
          <p:cNvPr id="8" name="Content Placeholder 7">
            <a:extLst>
              <a:ext uri="{FF2B5EF4-FFF2-40B4-BE49-F238E27FC236}">
                <a16:creationId xmlns:a16="http://schemas.microsoft.com/office/drawing/2014/main" id="{D0EC7AD9-0241-43A5-9B67-AF36E381DD78}"/>
              </a:ext>
            </a:extLst>
          </p:cNvPr>
          <p:cNvPicPr>
            <a:picLocks noGrp="1" noChangeAspect="1"/>
          </p:cNvPicPr>
          <p:nvPr>
            <p:ph idx="1"/>
          </p:nvPr>
        </p:nvPicPr>
        <p:blipFill>
          <a:blip r:embed="rId2"/>
          <a:stretch>
            <a:fillRect/>
          </a:stretch>
        </p:blipFill>
        <p:spPr>
          <a:xfrm>
            <a:off x="1943437" y="102826"/>
            <a:ext cx="4927600" cy="6652347"/>
          </a:xfrm>
        </p:spPr>
      </p:pic>
      <p:sp>
        <p:nvSpPr>
          <p:cNvPr id="4" name="Text Placeholder 3">
            <a:extLst>
              <a:ext uri="{FF2B5EF4-FFF2-40B4-BE49-F238E27FC236}">
                <a16:creationId xmlns:a16="http://schemas.microsoft.com/office/drawing/2014/main" id="{38247C29-A65C-4C4D-895D-96D6D1A22F42}"/>
              </a:ext>
            </a:extLst>
          </p:cNvPr>
          <p:cNvSpPr>
            <a:spLocks noGrp="1"/>
          </p:cNvSpPr>
          <p:nvPr>
            <p:ph type="body" sz="half" idx="2"/>
          </p:nvPr>
        </p:nvSpPr>
        <p:spPr/>
        <p:txBody>
          <a:bodyPr>
            <a:normAutofit fontScale="92500" lnSpcReduction="10000"/>
          </a:bodyPr>
          <a:lstStyle/>
          <a:p>
            <a:r>
              <a:rPr lang="en-US" dirty="0"/>
              <a:t>TL:DR</a:t>
            </a:r>
          </a:p>
          <a:p>
            <a:pPr marL="285750" indent="-285750">
              <a:buFontTx/>
              <a:buChar char="-"/>
            </a:pPr>
            <a:r>
              <a:rPr lang="en-US" dirty="0"/>
              <a:t>A future looking inclination to rely on the source in the future</a:t>
            </a:r>
          </a:p>
          <a:p>
            <a:pPr marL="285750" indent="-285750">
              <a:buFontTx/>
              <a:buChar char="-"/>
            </a:pPr>
            <a:r>
              <a:rPr lang="en-US" dirty="0"/>
              <a:t>Inclination to trust on statements on the current state of things</a:t>
            </a:r>
          </a:p>
          <a:p>
            <a:pPr marL="285750" indent="-285750">
              <a:buFontTx/>
              <a:buChar char="-"/>
            </a:pPr>
            <a:r>
              <a:rPr lang="en-US" dirty="0"/>
              <a:t>Highly volatile, and valuable</a:t>
            </a:r>
          </a:p>
          <a:p>
            <a:pPr marL="285750" indent="-285750">
              <a:buFontTx/>
              <a:buChar char="-"/>
            </a:pPr>
            <a:r>
              <a:rPr lang="en-US" dirty="0"/>
              <a:t>Building trust is more an art rather than a science</a:t>
            </a:r>
          </a:p>
        </p:txBody>
      </p:sp>
    </p:spTree>
    <p:extLst>
      <p:ext uri="{BB962C8B-B14F-4D97-AF65-F5344CB8AC3E}">
        <p14:creationId xmlns:p14="http://schemas.microsoft.com/office/powerpoint/2010/main" val="3369823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6759-98A0-4E2E-A7DA-16433313C89A}"/>
              </a:ext>
            </a:extLst>
          </p:cNvPr>
          <p:cNvSpPr>
            <a:spLocks noGrp="1"/>
          </p:cNvSpPr>
          <p:nvPr>
            <p:ph type="title"/>
          </p:nvPr>
        </p:nvSpPr>
        <p:spPr/>
        <p:txBody>
          <a:bodyPr/>
          <a:lstStyle/>
          <a:p>
            <a:r>
              <a:rPr lang="en-US" dirty="0"/>
              <a:t>What is Trust?</a:t>
            </a:r>
          </a:p>
        </p:txBody>
      </p:sp>
      <p:pic>
        <p:nvPicPr>
          <p:cNvPr id="6" name="Content Placeholder 5">
            <a:extLst>
              <a:ext uri="{FF2B5EF4-FFF2-40B4-BE49-F238E27FC236}">
                <a16:creationId xmlns:a16="http://schemas.microsoft.com/office/drawing/2014/main" id="{4C166F99-45FA-4E25-9926-6C7020B3ACFA}"/>
              </a:ext>
            </a:extLst>
          </p:cNvPr>
          <p:cNvPicPr>
            <a:picLocks noGrp="1" noChangeAspect="1"/>
          </p:cNvPicPr>
          <p:nvPr>
            <p:ph idx="1"/>
          </p:nvPr>
        </p:nvPicPr>
        <p:blipFill>
          <a:blip r:embed="rId2"/>
          <a:stretch>
            <a:fillRect/>
          </a:stretch>
        </p:blipFill>
        <p:spPr>
          <a:xfrm>
            <a:off x="571837" y="607392"/>
            <a:ext cx="6662669" cy="5700552"/>
          </a:xfrm>
        </p:spPr>
      </p:pic>
      <p:sp>
        <p:nvSpPr>
          <p:cNvPr id="4" name="Text Placeholder 3">
            <a:extLst>
              <a:ext uri="{FF2B5EF4-FFF2-40B4-BE49-F238E27FC236}">
                <a16:creationId xmlns:a16="http://schemas.microsoft.com/office/drawing/2014/main" id="{4F37ACB8-5CBF-45C4-84E1-51CE99FE53FD}"/>
              </a:ext>
            </a:extLst>
          </p:cNvPr>
          <p:cNvSpPr>
            <a:spLocks noGrp="1"/>
          </p:cNvSpPr>
          <p:nvPr>
            <p:ph type="body" sz="half" idx="2"/>
          </p:nvPr>
        </p:nvSpPr>
        <p:spPr/>
        <p:txBody>
          <a:bodyPr/>
          <a:lstStyle/>
          <a:p>
            <a:r>
              <a:rPr lang="en-US" dirty="0"/>
              <a:t>Trust determines whether we will accept a new proposition as true or not without requesting more evidence.</a:t>
            </a:r>
          </a:p>
          <a:p>
            <a:r>
              <a:rPr lang="en-US" dirty="0"/>
              <a:t>Evaluating evidence is expensive and time consuming.</a:t>
            </a:r>
          </a:p>
          <a:p>
            <a:r>
              <a:rPr lang="en-US" dirty="0"/>
              <a:t>We should have measures to make sure that public trust is not abused.</a:t>
            </a:r>
          </a:p>
        </p:txBody>
      </p:sp>
    </p:spTree>
    <p:extLst>
      <p:ext uri="{BB962C8B-B14F-4D97-AF65-F5344CB8AC3E}">
        <p14:creationId xmlns:p14="http://schemas.microsoft.com/office/powerpoint/2010/main" val="318929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F8CFB-B48C-4418-A73E-F734DD68847C}"/>
              </a:ext>
            </a:extLst>
          </p:cNvPr>
          <p:cNvSpPr>
            <a:spLocks noGrp="1"/>
          </p:cNvSpPr>
          <p:nvPr>
            <p:ph type="title"/>
          </p:nvPr>
        </p:nvSpPr>
        <p:spPr/>
        <p:txBody>
          <a:bodyPr/>
          <a:lstStyle/>
          <a:p>
            <a:r>
              <a:rPr lang="en-US" dirty="0"/>
              <a:t>Business and NGOs are expected to fill the trust gap in other public institutions</a:t>
            </a:r>
          </a:p>
        </p:txBody>
      </p:sp>
      <p:sp>
        <p:nvSpPr>
          <p:cNvPr id="3" name="Text Placeholder 2">
            <a:extLst>
              <a:ext uri="{FF2B5EF4-FFF2-40B4-BE49-F238E27FC236}">
                <a16:creationId xmlns:a16="http://schemas.microsoft.com/office/drawing/2014/main" id="{5C9084AE-D815-4A0B-800D-3EA39FA78E51}"/>
              </a:ext>
            </a:extLst>
          </p:cNvPr>
          <p:cNvSpPr>
            <a:spLocks noGrp="1"/>
          </p:cNvSpPr>
          <p:nvPr>
            <p:ph type="body" idx="1"/>
          </p:nvPr>
        </p:nvSpPr>
        <p:spPr/>
        <p:txBody>
          <a:bodyPr>
            <a:normAutofit/>
          </a:bodyPr>
          <a:lstStyle/>
          <a:p>
            <a:r>
              <a:rPr lang="en-US" dirty="0"/>
              <a:t>Public Trust in Institutions in 2020</a:t>
            </a:r>
          </a:p>
        </p:txBody>
      </p:sp>
      <p:pic>
        <p:nvPicPr>
          <p:cNvPr id="8" name="Content Placeholder 7">
            <a:extLst>
              <a:ext uri="{FF2B5EF4-FFF2-40B4-BE49-F238E27FC236}">
                <a16:creationId xmlns:a16="http://schemas.microsoft.com/office/drawing/2014/main" id="{D6C28F86-A161-4988-B4DA-F8D6A0F27FD3}"/>
              </a:ext>
            </a:extLst>
          </p:cNvPr>
          <p:cNvPicPr>
            <a:picLocks noGrp="1" noChangeAspect="1"/>
          </p:cNvPicPr>
          <p:nvPr>
            <p:ph sz="half" idx="2"/>
          </p:nvPr>
        </p:nvPicPr>
        <p:blipFill>
          <a:blip r:embed="rId2"/>
          <a:stretch>
            <a:fillRect/>
          </a:stretch>
        </p:blipFill>
        <p:spPr>
          <a:xfrm>
            <a:off x="1069975" y="3053850"/>
            <a:ext cx="4664075" cy="2641013"/>
          </a:xfrm>
        </p:spPr>
      </p:pic>
      <p:sp>
        <p:nvSpPr>
          <p:cNvPr id="5" name="Text Placeholder 4">
            <a:extLst>
              <a:ext uri="{FF2B5EF4-FFF2-40B4-BE49-F238E27FC236}">
                <a16:creationId xmlns:a16="http://schemas.microsoft.com/office/drawing/2014/main" id="{0CE9A8A5-722C-4673-8B2B-F6BBADB36D56}"/>
              </a:ext>
            </a:extLst>
          </p:cNvPr>
          <p:cNvSpPr>
            <a:spLocks noGrp="1"/>
          </p:cNvSpPr>
          <p:nvPr>
            <p:ph type="body" sz="quarter" idx="3"/>
          </p:nvPr>
        </p:nvSpPr>
        <p:spPr/>
        <p:txBody>
          <a:bodyPr>
            <a:normAutofit/>
          </a:bodyPr>
          <a:lstStyle/>
          <a:p>
            <a:r>
              <a:rPr lang="en-US" dirty="0"/>
              <a:t>Public Trust in Institutions in 2022</a:t>
            </a:r>
          </a:p>
        </p:txBody>
      </p:sp>
      <p:pic>
        <p:nvPicPr>
          <p:cNvPr id="10" name="Content Placeholder 9">
            <a:extLst>
              <a:ext uri="{FF2B5EF4-FFF2-40B4-BE49-F238E27FC236}">
                <a16:creationId xmlns:a16="http://schemas.microsoft.com/office/drawing/2014/main" id="{E9E33981-2963-4ECF-B7E2-B01A66DF2F01}"/>
              </a:ext>
            </a:extLst>
          </p:cNvPr>
          <p:cNvPicPr>
            <a:picLocks noGrp="1" noChangeAspect="1"/>
          </p:cNvPicPr>
          <p:nvPr>
            <p:ph sz="quarter" idx="4"/>
          </p:nvPr>
        </p:nvPicPr>
        <p:blipFill>
          <a:blip r:embed="rId3"/>
          <a:stretch>
            <a:fillRect/>
          </a:stretch>
        </p:blipFill>
        <p:spPr>
          <a:xfrm>
            <a:off x="6457950" y="3061206"/>
            <a:ext cx="4664075" cy="2626301"/>
          </a:xfrm>
        </p:spPr>
      </p:pic>
      <p:sp>
        <p:nvSpPr>
          <p:cNvPr id="11" name="TextBox 10">
            <a:extLst>
              <a:ext uri="{FF2B5EF4-FFF2-40B4-BE49-F238E27FC236}">
                <a16:creationId xmlns:a16="http://schemas.microsoft.com/office/drawing/2014/main" id="{B778262B-FAF1-4D6B-A08B-9D7484515580}"/>
              </a:ext>
            </a:extLst>
          </p:cNvPr>
          <p:cNvSpPr txBox="1"/>
          <p:nvPr/>
        </p:nvSpPr>
        <p:spPr>
          <a:xfrm>
            <a:off x="1063625" y="5842000"/>
            <a:ext cx="10058400" cy="646331"/>
          </a:xfrm>
          <a:prstGeom prst="rect">
            <a:avLst/>
          </a:prstGeom>
          <a:noFill/>
        </p:spPr>
        <p:txBody>
          <a:bodyPr wrap="square" rtlCol="0">
            <a:spAutoFit/>
          </a:bodyPr>
          <a:lstStyle/>
          <a:p>
            <a:r>
              <a:rPr lang="en-US" dirty="0">
                <a:hlinkClick r:id="rId4"/>
              </a:rPr>
              <a:t>https://www.edelman.com/sites/g/files/aatuss191/files/2022-01/2022%20Edelman%20Trust%20Barometer%20FINAL_Jan25.pdf</a:t>
            </a:r>
            <a:r>
              <a:rPr lang="en-US" dirty="0"/>
              <a:t> </a:t>
            </a:r>
          </a:p>
        </p:txBody>
      </p:sp>
    </p:spTree>
    <p:extLst>
      <p:ext uri="{BB962C8B-B14F-4D97-AF65-F5344CB8AC3E}">
        <p14:creationId xmlns:p14="http://schemas.microsoft.com/office/powerpoint/2010/main" val="2964578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9950-A18E-4E9C-948B-8F029DEAB374}"/>
              </a:ext>
            </a:extLst>
          </p:cNvPr>
          <p:cNvSpPr>
            <a:spLocks noGrp="1"/>
          </p:cNvSpPr>
          <p:nvPr>
            <p:ph type="title"/>
          </p:nvPr>
        </p:nvSpPr>
        <p:spPr/>
        <p:txBody>
          <a:bodyPr/>
          <a:lstStyle/>
          <a:p>
            <a:r>
              <a:rPr lang="en-US" dirty="0"/>
              <a:t>Businesses are more trusted when trust in government is low</a:t>
            </a:r>
          </a:p>
        </p:txBody>
      </p:sp>
      <p:pic>
        <p:nvPicPr>
          <p:cNvPr id="6" name="Content Placeholder 5">
            <a:extLst>
              <a:ext uri="{FF2B5EF4-FFF2-40B4-BE49-F238E27FC236}">
                <a16:creationId xmlns:a16="http://schemas.microsoft.com/office/drawing/2014/main" id="{D945017D-4BB5-4FE5-88E2-591B4BAED43E}"/>
              </a:ext>
            </a:extLst>
          </p:cNvPr>
          <p:cNvPicPr>
            <a:picLocks noGrp="1" noChangeAspect="1"/>
          </p:cNvPicPr>
          <p:nvPr>
            <p:ph sz="half" idx="1"/>
          </p:nvPr>
        </p:nvPicPr>
        <p:blipFill>
          <a:blip r:embed="rId2"/>
          <a:stretch>
            <a:fillRect/>
          </a:stretch>
        </p:blipFill>
        <p:spPr>
          <a:xfrm>
            <a:off x="2610379" y="2294772"/>
            <a:ext cx="6971242" cy="3920634"/>
          </a:xfrm>
        </p:spPr>
      </p:pic>
    </p:spTree>
    <p:extLst>
      <p:ext uri="{BB962C8B-B14F-4D97-AF65-F5344CB8AC3E}">
        <p14:creationId xmlns:p14="http://schemas.microsoft.com/office/powerpoint/2010/main" val="1203357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DB95-19D9-45C0-909F-246D81CD2F35}"/>
              </a:ext>
            </a:extLst>
          </p:cNvPr>
          <p:cNvSpPr>
            <a:spLocks noGrp="1"/>
          </p:cNvSpPr>
          <p:nvPr>
            <p:ph type="title"/>
          </p:nvPr>
        </p:nvSpPr>
        <p:spPr/>
        <p:txBody>
          <a:bodyPr/>
          <a:lstStyle/>
          <a:p>
            <a:r>
              <a:rPr lang="en-US" dirty="0"/>
              <a:t>What drives trust</a:t>
            </a:r>
          </a:p>
        </p:txBody>
      </p:sp>
      <p:sp>
        <p:nvSpPr>
          <p:cNvPr id="3" name="Text Placeholder 2">
            <a:extLst>
              <a:ext uri="{FF2B5EF4-FFF2-40B4-BE49-F238E27FC236}">
                <a16:creationId xmlns:a16="http://schemas.microsoft.com/office/drawing/2014/main" id="{F5C59A14-48E1-41FA-AE99-520D4A95A39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032706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1644-C678-4EF4-B498-DD1DB3728601}"/>
              </a:ext>
            </a:extLst>
          </p:cNvPr>
          <p:cNvSpPr>
            <a:spLocks noGrp="1"/>
          </p:cNvSpPr>
          <p:nvPr>
            <p:ph type="title"/>
          </p:nvPr>
        </p:nvSpPr>
        <p:spPr/>
        <p:txBody>
          <a:bodyPr/>
          <a:lstStyle/>
          <a:p>
            <a:r>
              <a:rPr lang="en-US" dirty="0"/>
              <a:t>Trust in business despite distrust in business leaders</a:t>
            </a:r>
          </a:p>
        </p:txBody>
      </p:sp>
      <p:pic>
        <p:nvPicPr>
          <p:cNvPr id="8" name="Content Placeholder 7">
            <a:extLst>
              <a:ext uri="{FF2B5EF4-FFF2-40B4-BE49-F238E27FC236}">
                <a16:creationId xmlns:a16="http://schemas.microsoft.com/office/drawing/2014/main" id="{6D1C2A7E-C1F0-42E4-97D7-4A9A0C37B009}"/>
              </a:ext>
            </a:extLst>
          </p:cNvPr>
          <p:cNvPicPr>
            <a:picLocks noGrp="1" noChangeAspect="1"/>
          </p:cNvPicPr>
          <p:nvPr>
            <p:ph sz="half" idx="1"/>
          </p:nvPr>
        </p:nvPicPr>
        <p:blipFill>
          <a:blip r:embed="rId2"/>
          <a:stretch>
            <a:fillRect/>
          </a:stretch>
        </p:blipFill>
        <p:spPr>
          <a:xfrm>
            <a:off x="1066800" y="2664794"/>
            <a:ext cx="4664075" cy="2625375"/>
          </a:xfrm>
        </p:spPr>
      </p:pic>
      <p:pic>
        <p:nvPicPr>
          <p:cNvPr id="6" name="Content Placeholder 5">
            <a:extLst>
              <a:ext uri="{FF2B5EF4-FFF2-40B4-BE49-F238E27FC236}">
                <a16:creationId xmlns:a16="http://schemas.microsoft.com/office/drawing/2014/main" id="{5313B916-7F33-4850-8422-3F9C380C3A6E}"/>
              </a:ext>
            </a:extLst>
          </p:cNvPr>
          <p:cNvPicPr>
            <a:picLocks noGrp="1" noChangeAspect="1"/>
          </p:cNvPicPr>
          <p:nvPr>
            <p:ph sz="half" idx="2"/>
          </p:nvPr>
        </p:nvPicPr>
        <p:blipFill>
          <a:blip r:embed="rId3"/>
          <a:stretch>
            <a:fillRect/>
          </a:stretch>
        </p:blipFill>
        <p:spPr>
          <a:xfrm>
            <a:off x="6461125" y="2664331"/>
            <a:ext cx="4664075" cy="2626301"/>
          </a:xfrm>
        </p:spPr>
      </p:pic>
    </p:spTree>
    <p:extLst>
      <p:ext uri="{BB962C8B-B14F-4D97-AF65-F5344CB8AC3E}">
        <p14:creationId xmlns:p14="http://schemas.microsoft.com/office/powerpoint/2010/main" val="772008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A1EC-8FB1-4E28-ACD5-34A172AEEDCB}"/>
              </a:ext>
            </a:extLst>
          </p:cNvPr>
          <p:cNvSpPr>
            <a:spLocks noGrp="1"/>
          </p:cNvSpPr>
          <p:nvPr>
            <p:ph type="title"/>
          </p:nvPr>
        </p:nvSpPr>
        <p:spPr>
          <a:xfrm>
            <a:off x="1066800" y="388599"/>
            <a:ext cx="10058400" cy="1371600"/>
          </a:xfrm>
        </p:spPr>
        <p:txBody>
          <a:bodyPr>
            <a:normAutofit/>
          </a:bodyPr>
          <a:lstStyle/>
          <a:p>
            <a:r>
              <a:rPr lang="en-US" dirty="0"/>
              <a:t>Trust correlates with perceived ability to solve problems and competence</a:t>
            </a:r>
          </a:p>
        </p:txBody>
      </p:sp>
      <p:pic>
        <p:nvPicPr>
          <p:cNvPr id="5" name="Content Placeholder 4">
            <a:extLst>
              <a:ext uri="{FF2B5EF4-FFF2-40B4-BE49-F238E27FC236}">
                <a16:creationId xmlns:a16="http://schemas.microsoft.com/office/drawing/2014/main" id="{4F74DD15-5D62-447B-AC97-5BA846F67D5B}"/>
              </a:ext>
            </a:extLst>
          </p:cNvPr>
          <p:cNvPicPr>
            <a:picLocks noGrp="1" noChangeAspect="1"/>
          </p:cNvPicPr>
          <p:nvPr>
            <p:ph idx="1"/>
          </p:nvPr>
        </p:nvPicPr>
        <p:blipFill>
          <a:blip r:embed="rId2"/>
          <a:stretch>
            <a:fillRect/>
          </a:stretch>
        </p:blipFill>
        <p:spPr>
          <a:xfrm>
            <a:off x="1134534" y="1778005"/>
            <a:ext cx="4702419" cy="2658533"/>
          </a:xfrm>
        </p:spPr>
      </p:pic>
      <p:pic>
        <p:nvPicPr>
          <p:cNvPr id="7" name="Picture 6">
            <a:extLst>
              <a:ext uri="{FF2B5EF4-FFF2-40B4-BE49-F238E27FC236}">
                <a16:creationId xmlns:a16="http://schemas.microsoft.com/office/drawing/2014/main" id="{730283E9-0987-4C09-A485-D779E9A3978F}"/>
              </a:ext>
            </a:extLst>
          </p:cNvPr>
          <p:cNvPicPr>
            <a:picLocks noChangeAspect="1"/>
          </p:cNvPicPr>
          <p:nvPr/>
        </p:nvPicPr>
        <p:blipFill>
          <a:blip r:embed="rId3"/>
          <a:stretch>
            <a:fillRect/>
          </a:stretch>
        </p:blipFill>
        <p:spPr>
          <a:xfrm>
            <a:off x="6471619" y="1778005"/>
            <a:ext cx="4721315" cy="2658533"/>
          </a:xfrm>
          <a:prstGeom prst="rect">
            <a:avLst/>
          </a:prstGeom>
        </p:spPr>
      </p:pic>
      <p:pic>
        <p:nvPicPr>
          <p:cNvPr id="9" name="Picture 8">
            <a:extLst>
              <a:ext uri="{FF2B5EF4-FFF2-40B4-BE49-F238E27FC236}">
                <a16:creationId xmlns:a16="http://schemas.microsoft.com/office/drawing/2014/main" id="{B9F4DB65-9119-47C0-83B4-F87B62AA4761}"/>
              </a:ext>
            </a:extLst>
          </p:cNvPr>
          <p:cNvPicPr>
            <a:picLocks noChangeAspect="1"/>
          </p:cNvPicPr>
          <p:nvPr/>
        </p:nvPicPr>
        <p:blipFill>
          <a:blip r:embed="rId4"/>
          <a:stretch>
            <a:fillRect/>
          </a:stretch>
        </p:blipFill>
        <p:spPr>
          <a:xfrm>
            <a:off x="3744790" y="3996267"/>
            <a:ext cx="4702419" cy="2658533"/>
          </a:xfrm>
          <a:prstGeom prst="rect">
            <a:avLst/>
          </a:prstGeom>
        </p:spPr>
      </p:pic>
    </p:spTree>
    <p:extLst>
      <p:ext uri="{BB962C8B-B14F-4D97-AF65-F5344CB8AC3E}">
        <p14:creationId xmlns:p14="http://schemas.microsoft.com/office/powerpoint/2010/main" val="23759080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{EFE0F516-1999-4061-9159-969C530A0510}tf78438558_win32</Template>
  <TotalTime>310</TotalTime>
  <Words>1361</Words>
  <Application>Microsoft Office PowerPoint</Application>
  <PresentationFormat>Widescreen</PresentationFormat>
  <Paragraphs>110</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TCCC-UnityText-Regular</vt:lpstr>
      <vt:lpstr>Arial</vt:lpstr>
      <vt:lpstr>Calibri</vt:lpstr>
      <vt:lpstr>Century Gothic</vt:lpstr>
      <vt:lpstr>Garamond</vt:lpstr>
      <vt:lpstr>SavonVTI</vt:lpstr>
      <vt:lpstr>corporate communication</vt:lpstr>
      <vt:lpstr>Public trust</vt:lpstr>
      <vt:lpstr>What is Trust?</vt:lpstr>
      <vt:lpstr>What is Trust?</vt:lpstr>
      <vt:lpstr>Business and NGOs are expected to fill the trust gap in other public institutions</vt:lpstr>
      <vt:lpstr>Businesses are more trusted when trust in government is low</vt:lpstr>
      <vt:lpstr>What drives trust</vt:lpstr>
      <vt:lpstr>Trust in business despite distrust in business leaders</vt:lpstr>
      <vt:lpstr>Trust correlates with perceived ability to solve problems and competence</vt:lpstr>
      <vt:lpstr>Trust correlates with well-being and perceptions on who is responsible for well-being outcomes</vt:lpstr>
      <vt:lpstr>Trust has become arm’s length</vt:lpstr>
      <vt:lpstr>Limited public attention budget</vt:lpstr>
      <vt:lpstr>The take-away</vt:lpstr>
      <vt:lpstr>Do corporations communicate responsibly</vt:lpstr>
      <vt:lpstr>Coca Cola 2013 ‘Coming together Advertisement’</vt:lpstr>
      <vt:lpstr>Exxon Lobbying Efforts Against Climate Change</vt:lpstr>
      <vt:lpstr>Made-to-order Scientific Publishing</vt:lpstr>
      <vt:lpstr>Sugar Industry and Coronary Heart Disease Research - A Historical Analysis of Internal Industry Documents*</vt:lpstr>
      <vt:lpstr>Hiding Research Programs Behind Legal Confidentiality</vt:lpstr>
      <vt:lpstr>Astro-turfing the discussion</vt:lpstr>
      <vt:lpstr>Astroturfing in Oil and Energy</vt:lpstr>
      <vt:lpstr>‘Grassroots movements’</vt:lpstr>
      <vt:lpstr>Real drivers definitely paid for these ads:</vt:lpstr>
      <vt:lpstr>State of the law effecting corporate communication</vt:lpstr>
      <vt:lpstr>Disclosure Requirements</vt:lpstr>
      <vt:lpstr>Court litigation:</vt:lpstr>
      <vt:lpstr>What are the problems with litigation model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communication</dc:title>
  <dc:creator>Cem Ozensoy</dc:creator>
  <cp:lastModifiedBy>Cem Ozensoy</cp:lastModifiedBy>
  <cp:revision>12</cp:revision>
  <dcterms:created xsi:type="dcterms:W3CDTF">2022-03-20T19:46:44Z</dcterms:created>
  <dcterms:modified xsi:type="dcterms:W3CDTF">2022-03-21T00:57:39Z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